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59" r:id="rId5"/>
    <p:sldId id="272" r:id="rId6"/>
  </p:sldIdLst>
  <p:sldSz cx="51206400" cy="28803600"/>
  <p:notesSz cx="33605788" cy="50503138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panose="020B0604020202020204" pitchFamily="34" charset="0"/>
        <a:ea typeface="ＭＳ Ｐゴシック" panose="020B0600070205080204" pitchFamily="34" charset="-128"/>
        <a:cs typeface="+mn-cs"/>
      </a:defRPr>
    </a:lvl1pPr>
    <a:lvl2pPr marL="401284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panose="020B0604020202020204" pitchFamily="34" charset="0"/>
        <a:ea typeface="ＭＳ Ｐゴシック" panose="020B0600070205080204" pitchFamily="34" charset="-128"/>
        <a:cs typeface="+mn-cs"/>
      </a:defRPr>
    </a:lvl2pPr>
    <a:lvl3pPr marL="802569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panose="020B0604020202020204" pitchFamily="34" charset="0"/>
        <a:ea typeface="ＭＳ Ｐゴシック" panose="020B0600070205080204" pitchFamily="34" charset="-128"/>
        <a:cs typeface="+mn-cs"/>
      </a:defRPr>
    </a:lvl3pPr>
    <a:lvl4pPr marL="1203853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panose="020B0604020202020204" pitchFamily="34" charset="0"/>
        <a:ea typeface="ＭＳ Ｐゴシック" panose="020B0600070205080204" pitchFamily="34" charset="-128"/>
        <a:cs typeface="+mn-cs"/>
      </a:defRPr>
    </a:lvl4pPr>
    <a:lvl5pPr marL="1605138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Helvetica" panose="020B0604020202020204" pitchFamily="34" charset="0"/>
        <a:ea typeface="ＭＳ Ｐゴシック" panose="020B0600070205080204" pitchFamily="34" charset="-128"/>
        <a:cs typeface="+mn-cs"/>
      </a:defRPr>
    </a:lvl5pPr>
    <a:lvl6pPr marL="2006422" algn="l" defTabSz="802569" rtl="0" eaLnBrk="1" latinLnBrk="0" hangingPunct="1">
      <a:defRPr sz="2800" kern="1200">
        <a:solidFill>
          <a:schemeClr val="tx1"/>
        </a:solidFill>
        <a:latin typeface="Helvetica" panose="020B0604020202020204" pitchFamily="34" charset="0"/>
        <a:ea typeface="ＭＳ Ｐゴシック" panose="020B0600070205080204" pitchFamily="34" charset="-128"/>
        <a:cs typeface="+mn-cs"/>
      </a:defRPr>
    </a:lvl6pPr>
    <a:lvl7pPr marL="2407707" algn="l" defTabSz="802569" rtl="0" eaLnBrk="1" latinLnBrk="0" hangingPunct="1">
      <a:defRPr sz="2800" kern="1200">
        <a:solidFill>
          <a:schemeClr val="tx1"/>
        </a:solidFill>
        <a:latin typeface="Helvetica" panose="020B0604020202020204" pitchFamily="34" charset="0"/>
        <a:ea typeface="ＭＳ Ｐゴシック" panose="020B0600070205080204" pitchFamily="34" charset="-128"/>
        <a:cs typeface="+mn-cs"/>
      </a:defRPr>
    </a:lvl7pPr>
    <a:lvl8pPr marL="2808991" algn="l" defTabSz="802569" rtl="0" eaLnBrk="1" latinLnBrk="0" hangingPunct="1">
      <a:defRPr sz="2800" kern="1200">
        <a:solidFill>
          <a:schemeClr val="tx1"/>
        </a:solidFill>
        <a:latin typeface="Helvetica" panose="020B0604020202020204" pitchFamily="34" charset="0"/>
        <a:ea typeface="ＭＳ Ｐゴシック" panose="020B0600070205080204" pitchFamily="34" charset="-128"/>
        <a:cs typeface="+mn-cs"/>
      </a:defRPr>
    </a:lvl8pPr>
    <a:lvl9pPr marL="3210276" algn="l" defTabSz="802569" rtl="0" eaLnBrk="1" latinLnBrk="0" hangingPunct="1">
      <a:defRPr sz="2800" kern="1200">
        <a:solidFill>
          <a:schemeClr val="tx1"/>
        </a:solidFill>
        <a:latin typeface="Helvetica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5" userDrawn="1">
          <p15:clr>
            <a:srgbClr val="A4A3A4"/>
          </p15:clr>
        </p15:guide>
        <p15:guide id="2" orient="horz" pos="18190" userDrawn="1">
          <p15:clr>
            <a:srgbClr val="A4A3A4"/>
          </p15:clr>
        </p15:guide>
        <p15:guide id="3" orient="horz" pos="3010" userDrawn="1">
          <p15:clr>
            <a:srgbClr val="A4A3A4"/>
          </p15:clr>
        </p15:guide>
        <p15:guide id="4" orient="horz" pos="1482" userDrawn="1">
          <p15:clr>
            <a:srgbClr val="A4A3A4"/>
          </p15:clr>
        </p15:guide>
        <p15:guide id="5" pos="9056" userDrawn="1">
          <p15:clr>
            <a:srgbClr val="A4A3A4"/>
          </p15:clr>
        </p15:guide>
        <p15:guide id="6" pos="10241" userDrawn="1">
          <p15:clr>
            <a:srgbClr val="A4A3A4"/>
          </p15:clr>
        </p15:guide>
        <p15:guide id="7" pos="18639" userDrawn="1">
          <p15:clr>
            <a:srgbClr val="A4A3A4"/>
          </p15:clr>
        </p15:guide>
        <p15:guide id="8" pos="29869" userDrawn="1">
          <p15:clr>
            <a:srgbClr val="A4A3A4"/>
          </p15:clr>
        </p15:guide>
        <p15:guide id="9" pos="1400" userDrawn="1">
          <p15:clr>
            <a:srgbClr val="A4A3A4"/>
          </p15:clr>
        </p15:guide>
        <p15:guide id="10" pos="19880" userDrawn="1">
          <p15:clr>
            <a:srgbClr val="A4A3A4"/>
          </p15:clr>
        </p15:guide>
        <p15:guide id="11" pos="28685" userDrawn="1">
          <p15:clr>
            <a:srgbClr val="A4A3A4"/>
          </p15:clr>
        </p15:guide>
        <p15:guide id="12" pos="37582" userDrawn="1">
          <p15:clr>
            <a:srgbClr val="A4A3A4"/>
          </p15:clr>
        </p15:guide>
        <p15:guide id="13" orient="horz" pos="131" userDrawn="1">
          <p15:clr>
            <a:srgbClr val="A4A3A4"/>
          </p15:clr>
        </p15:guide>
        <p15:guide id="14" orient="horz" pos="17655" userDrawn="1">
          <p15:clr>
            <a:srgbClr val="A4A3A4"/>
          </p15:clr>
        </p15:guide>
        <p15:guide id="15" orient="horz" pos="2921" userDrawn="1">
          <p15:clr>
            <a:srgbClr val="A4A3A4"/>
          </p15:clr>
        </p15:guide>
        <p15:guide id="16" orient="horz" pos="1439" userDrawn="1">
          <p15:clr>
            <a:srgbClr val="A4A3A4"/>
          </p15:clr>
        </p15:guide>
        <p15:guide id="17" pos="7567" userDrawn="1">
          <p15:clr>
            <a:srgbClr val="A4A3A4"/>
          </p15:clr>
        </p15:guide>
        <p15:guide id="18" pos="8558" userDrawn="1">
          <p15:clr>
            <a:srgbClr val="A4A3A4"/>
          </p15:clr>
        </p15:guide>
        <p15:guide id="19" pos="15578" userDrawn="1">
          <p15:clr>
            <a:srgbClr val="A4A3A4"/>
          </p15:clr>
        </p15:guide>
        <p15:guide id="20" pos="24963" userDrawn="1">
          <p15:clr>
            <a:srgbClr val="A4A3A4"/>
          </p15:clr>
        </p15:guide>
        <p15:guide id="21" pos="1170" userDrawn="1">
          <p15:clr>
            <a:srgbClr val="A4A3A4"/>
          </p15:clr>
        </p15:guide>
        <p15:guide id="22" pos="16614" userDrawn="1">
          <p15:clr>
            <a:srgbClr val="A4A3A4"/>
          </p15:clr>
        </p15:guide>
        <p15:guide id="23" pos="23973" userDrawn="1">
          <p15:clr>
            <a:srgbClr val="A4A3A4"/>
          </p15:clr>
        </p15:guide>
        <p15:guide id="24" pos="31407" userDrawn="1">
          <p15:clr>
            <a:srgbClr val="A4A3A4"/>
          </p15:clr>
        </p15:guide>
        <p15:guide id="25" pos="10449" userDrawn="1">
          <p15:clr>
            <a:srgbClr val="A4A3A4"/>
          </p15:clr>
        </p15:guide>
        <p15:guide id="26" pos="11817" userDrawn="1">
          <p15:clr>
            <a:srgbClr val="A4A3A4"/>
          </p15:clr>
        </p15:guide>
        <p15:guide id="27" pos="21508" userDrawn="1">
          <p15:clr>
            <a:srgbClr val="A4A3A4"/>
          </p15:clr>
        </p15:guide>
        <p15:guide id="28" pos="34464" userDrawn="1">
          <p15:clr>
            <a:srgbClr val="A4A3A4"/>
          </p15:clr>
        </p15:guide>
        <p15:guide id="29" pos="1615" userDrawn="1">
          <p15:clr>
            <a:srgbClr val="A4A3A4"/>
          </p15:clr>
        </p15:guide>
        <p15:guide id="30" pos="22938" userDrawn="1">
          <p15:clr>
            <a:srgbClr val="A4A3A4"/>
          </p15:clr>
        </p15:guide>
        <p15:guide id="31" pos="33098" userDrawn="1">
          <p15:clr>
            <a:srgbClr val="A4A3A4"/>
          </p15:clr>
        </p15:guide>
        <p15:guide id="32" pos="43363" userDrawn="1">
          <p15:clr>
            <a:srgbClr val="A4A3A4"/>
          </p15:clr>
        </p15:guide>
        <p15:guide id="33" pos="8731" userDrawn="1">
          <p15:clr>
            <a:srgbClr val="A4A3A4"/>
          </p15:clr>
        </p15:guide>
        <p15:guide id="34" pos="9875" userDrawn="1">
          <p15:clr>
            <a:srgbClr val="A4A3A4"/>
          </p15:clr>
        </p15:guide>
        <p15:guide id="35" pos="17974" userDrawn="1">
          <p15:clr>
            <a:srgbClr val="A4A3A4"/>
          </p15:clr>
        </p15:guide>
        <p15:guide id="36" pos="28803" userDrawn="1">
          <p15:clr>
            <a:srgbClr val="A4A3A4"/>
          </p15:clr>
        </p15:guide>
        <p15:guide id="37" pos="1350" userDrawn="1">
          <p15:clr>
            <a:srgbClr val="A4A3A4"/>
          </p15:clr>
        </p15:guide>
        <p15:guide id="38" pos="19170" userDrawn="1">
          <p15:clr>
            <a:srgbClr val="A4A3A4"/>
          </p15:clr>
        </p15:guide>
        <p15:guide id="39" pos="27660" userDrawn="1">
          <p15:clr>
            <a:srgbClr val="A4A3A4"/>
          </p15:clr>
        </p15:guide>
        <p15:guide id="40" pos="36239" userDrawn="1">
          <p15:clr>
            <a:srgbClr val="A4A3A4"/>
          </p15:clr>
        </p15:guide>
        <p15:guide id="41" pos="7715" userDrawn="1">
          <p15:clr>
            <a:srgbClr val="A4A3A4"/>
          </p15:clr>
        </p15:guide>
        <p15:guide id="42" pos="8724" userDrawn="1">
          <p15:clr>
            <a:srgbClr val="A4A3A4"/>
          </p15:clr>
        </p15:guide>
        <p15:guide id="43" pos="15878" userDrawn="1">
          <p15:clr>
            <a:srgbClr val="A4A3A4"/>
          </p15:clr>
        </p15:guide>
        <p15:guide id="44" pos="25443" userDrawn="1">
          <p15:clr>
            <a:srgbClr val="A4A3A4"/>
          </p15:clr>
        </p15:guide>
        <p15:guide id="45" pos="1193" userDrawn="1">
          <p15:clr>
            <a:srgbClr val="A4A3A4"/>
          </p15:clr>
        </p15:guide>
        <p15:guide id="46" pos="16935" userDrawn="1">
          <p15:clr>
            <a:srgbClr val="A4A3A4"/>
          </p15:clr>
        </p15:guide>
        <p15:guide id="47" pos="24435" userDrawn="1">
          <p15:clr>
            <a:srgbClr val="A4A3A4"/>
          </p15:clr>
        </p15:guide>
        <p15:guide id="48" pos="32015" userDrawn="1">
          <p15:clr>
            <a:srgbClr val="A4A3A4"/>
          </p15:clr>
        </p15:guide>
        <p15:guide id="49" pos="6446" userDrawn="1">
          <p15:clr>
            <a:srgbClr val="A4A3A4"/>
          </p15:clr>
        </p15:guide>
        <p15:guide id="50" pos="7291" userDrawn="1">
          <p15:clr>
            <a:srgbClr val="A4A3A4"/>
          </p15:clr>
        </p15:guide>
        <p15:guide id="51" pos="13270" userDrawn="1">
          <p15:clr>
            <a:srgbClr val="A4A3A4"/>
          </p15:clr>
        </p15:guide>
        <p15:guide id="52" pos="21264" userDrawn="1">
          <p15:clr>
            <a:srgbClr val="A4A3A4"/>
          </p15:clr>
        </p15:guide>
        <p15:guide id="53" pos="997" userDrawn="1">
          <p15:clr>
            <a:srgbClr val="A4A3A4"/>
          </p15:clr>
        </p15:guide>
        <p15:guide id="54" pos="14152" userDrawn="1">
          <p15:clr>
            <a:srgbClr val="A4A3A4"/>
          </p15:clr>
        </p15:guide>
        <p15:guide id="55" pos="20422" userDrawn="1">
          <p15:clr>
            <a:srgbClr val="A4A3A4"/>
          </p15:clr>
        </p15:guide>
        <p15:guide id="56" pos="26755" userDrawn="1">
          <p15:clr>
            <a:srgbClr val="A4A3A4"/>
          </p15:clr>
        </p15:guide>
        <p15:guide id="57" pos="8900" userDrawn="1">
          <p15:clr>
            <a:srgbClr val="A4A3A4"/>
          </p15:clr>
        </p15:guide>
        <p15:guide id="58" pos="10067" userDrawn="1">
          <p15:clr>
            <a:srgbClr val="A4A3A4"/>
          </p15:clr>
        </p15:guide>
        <p15:guide id="59" pos="18322" userDrawn="1">
          <p15:clr>
            <a:srgbClr val="A4A3A4"/>
          </p15:clr>
        </p15:guide>
        <p15:guide id="60" pos="29359" userDrawn="1">
          <p15:clr>
            <a:srgbClr val="A4A3A4"/>
          </p15:clr>
        </p15:guide>
        <p15:guide id="61" pos="1376" userDrawn="1">
          <p15:clr>
            <a:srgbClr val="A4A3A4"/>
          </p15:clr>
        </p15:guide>
        <p15:guide id="62" pos="19540" userDrawn="1">
          <p15:clr>
            <a:srgbClr val="A4A3A4"/>
          </p15:clr>
        </p15:guide>
        <p15:guide id="63" pos="28195" userDrawn="1">
          <p15:clr>
            <a:srgbClr val="A4A3A4"/>
          </p15:clr>
        </p15:guide>
        <p15:guide id="64" pos="36939" userDrawn="1">
          <p15:clr>
            <a:srgbClr val="A4A3A4"/>
          </p15:clr>
        </p15:guide>
        <p15:guide id="65" pos="7437" userDrawn="1">
          <p15:clr>
            <a:srgbClr val="A4A3A4"/>
          </p15:clr>
        </p15:guide>
        <p15:guide id="66" pos="8412" userDrawn="1">
          <p15:clr>
            <a:srgbClr val="A4A3A4"/>
          </p15:clr>
        </p15:guide>
        <p15:guide id="67" pos="15311" userDrawn="1">
          <p15:clr>
            <a:srgbClr val="A4A3A4"/>
          </p15:clr>
        </p15:guide>
        <p15:guide id="68" pos="24537" userDrawn="1">
          <p15:clr>
            <a:srgbClr val="A4A3A4"/>
          </p15:clr>
        </p15:guide>
        <p15:guide id="69" pos="1150" userDrawn="1">
          <p15:clr>
            <a:srgbClr val="A4A3A4"/>
          </p15:clr>
        </p15:guide>
        <p15:guide id="70" pos="16330" userDrawn="1">
          <p15:clr>
            <a:srgbClr val="A4A3A4"/>
          </p15:clr>
        </p15:guide>
        <p15:guide id="71" pos="23563" userDrawn="1">
          <p15:clr>
            <a:srgbClr val="A4A3A4"/>
          </p15:clr>
        </p15:guide>
        <p15:guide id="72" pos="3087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an Manuel Lozano Leon" initials="JML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872F"/>
    <a:srgbClr val="0021A5"/>
    <a:srgbClr val="071E3F"/>
    <a:srgbClr val="ECBD02"/>
    <a:srgbClr val="02B8D6"/>
    <a:srgbClr val="2DA84A"/>
    <a:srgbClr val="7DE79B"/>
    <a:srgbClr val="002E62"/>
    <a:srgbClr val="DEB406"/>
    <a:srgbClr val="368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586" autoAdjust="0"/>
    <p:restoredTop sz="97988" autoAdjust="0"/>
  </p:normalViewPr>
  <p:slideViewPr>
    <p:cSldViewPr snapToGrid="0">
      <p:cViewPr varScale="1">
        <p:scale>
          <a:sx n="30" d="100"/>
          <a:sy n="30" d="100"/>
        </p:scale>
        <p:origin x="1192" y="288"/>
      </p:cViewPr>
      <p:guideLst>
        <p:guide orient="horz" pos="135"/>
        <p:guide orient="horz" pos="18190"/>
        <p:guide orient="horz" pos="3010"/>
        <p:guide orient="horz" pos="1482"/>
        <p:guide pos="9056"/>
        <p:guide pos="10241"/>
        <p:guide pos="18639"/>
        <p:guide pos="29869"/>
        <p:guide pos="1400"/>
        <p:guide pos="19880"/>
        <p:guide pos="28685"/>
        <p:guide pos="37582"/>
        <p:guide orient="horz" pos="131"/>
        <p:guide orient="horz" pos="17655"/>
        <p:guide orient="horz" pos="2921"/>
        <p:guide orient="horz" pos="1439"/>
        <p:guide pos="7567"/>
        <p:guide pos="8558"/>
        <p:guide pos="15578"/>
        <p:guide pos="24963"/>
        <p:guide pos="1170"/>
        <p:guide pos="16614"/>
        <p:guide pos="23973"/>
        <p:guide pos="31407"/>
        <p:guide pos="10449"/>
        <p:guide pos="11817"/>
        <p:guide pos="21508"/>
        <p:guide pos="34464"/>
        <p:guide pos="1615"/>
        <p:guide pos="22938"/>
        <p:guide pos="33098"/>
        <p:guide pos="43363"/>
        <p:guide pos="8731"/>
        <p:guide pos="9875"/>
        <p:guide pos="17974"/>
        <p:guide pos="28803"/>
        <p:guide pos="1350"/>
        <p:guide pos="19170"/>
        <p:guide pos="27660"/>
        <p:guide pos="36239"/>
        <p:guide pos="7715"/>
        <p:guide pos="8724"/>
        <p:guide pos="15878"/>
        <p:guide pos="25443"/>
        <p:guide pos="1193"/>
        <p:guide pos="16935"/>
        <p:guide pos="24435"/>
        <p:guide pos="32015"/>
        <p:guide pos="6446"/>
        <p:guide pos="7291"/>
        <p:guide pos="13270"/>
        <p:guide pos="21264"/>
        <p:guide pos="997"/>
        <p:guide pos="14152"/>
        <p:guide pos="20422"/>
        <p:guide pos="26755"/>
        <p:guide pos="8900"/>
        <p:guide pos="10067"/>
        <p:guide pos="18322"/>
        <p:guide pos="29359"/>
        <p:guide pos="1376"/>
        <p:guide pos="19540"/>
        <p:guide pos="28195"/>
        <p:guide pos="36939"/>
        <p:guide pos="7437"/>
        <p:guide pos="8412"/>
        <p:guide pos="15311"/>
        <p:guide pos="24537"/>
        <p:guide pos="1150"/>
        <p:guide pos="16330"/>
        <p:guide pos="23563"/>
        <p:guide pos="30871"/>
      </p:guideLst>
    </p:cSldViewPr>
  </p:slideViewPr>
  <p:outlineViewPr>
    <p:cViewPr>
      <p:scale>
        <a:sx n="33" d="100"/>
        <a:sy n="33" d="100"/>
      </p:scale>
      <p:origin x="272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4563725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12" tIns="46756" rIns="93512" bIns="4675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9035713" y="0"/>
            <a:ext cx="14562137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12" tIns="46756" rIns="93512" bIns="4675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fld id="{288CF5AD-DB8E-40C6-8554-5C45BD76C875}" type="datetime1">
              <a:rPr lang="en-US"/>
              <a:pPr/>
              <a:t>4/27/26</a:t>
            </a:fld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7969488"/>
            <a:ext cx="145637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12" tIns="46756" rIns="93512" bIns="4675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9035713" y="47969488"/>
            <a:ext cx="14562137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12" tIns="46756" rIns="93512" bIns="4675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/>
            </a:lvl1pPr>
          </a:lstStyle>
          <a:p>
            <a:fld id="{DF296369-DEF4-4AE8-92DD-6654B1E5D1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63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4563725" cy="2525713"/>
          </a:xfrm>
          <a:prstGeom prst="rect">
            <a:avLst/>
          </a:prstGeom>
        </p:spPr>
        <p:txBody>
          <a:bodyPr vert="horz" wrap="square" lIns="93512" tIns="46756" rIns="93512" bIns="46756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9035713" y="0"/>
            <a:ext cx="14562137" cy="2525713"/>
          </a:xfrm>
          <a:prstGeom prst="rect">
            <a:avLst/>
          </a:prstGeom>
        </p:spPr>
        <p:txBody>
          <a:bodyPr vert="horz" wrap="square" lIns="93512" tIns="46756" rIns="93512" bIns="46756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F93797F2-506A-4755-ABBF-386545AC2BA5}" type="datetime1">
              <a:rPr lang="en-US"/>
              <a:pPr/>
              <a:t>4/27/26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0163" y="3786188"/>
            <a:ext cx="33666113" cy="1893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512" tIns="46756" rIns="93512" bIns="4675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360738" y="23988713"/>
            <a:ext cx="26884312" cy="22726650"/>
          </a:xfrm>
          <a:prstGeom prst="rect">
            <a:avLst/>
          </a:prstGeom>
        </p:spPr>
        <p:txBody>
          <a:bodyPr vert="horz" wrap="square" lIns="93512" tIns="46756" rIns="93512" bIns="46756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7969488"/>
            <a:ext cx="14563725" cy="2524125"/>
          </a:xfrm>
          <a:prstGeom prst="rect">
            <a:avLst/>
          </a:prstGeom>
        </p:spPr>
        <p:txBody>
          <a:bodyPr vert="horz" wrap="square" lIns="93512" tIns="46756" rIns="93512" bIns="46756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9035713" y="47969488"/>
            <a:ext cx="14562137" cy="2524125"/>
          </a:xfrm>
          <a:prstGeom prst="rect">
            <a:avLst/>
          </a:prstGeom>
        </p:spPr>
        <p:txBody>
          <a:bodyPr vert="horz" wrap="square" lIns="93512" tIns="46756" rIns="93512" bIns="46756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23ABC63-631B-4C62-9E24-D034B323C0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730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0128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-108" charset="-128"/>
        <a:cs typeface="ＭＳ Ｐゴシック" pitchFamily="-108" charset="-128"/>
      </a:defRPr>
    </a:lvl1pPr>
    <a:lvl2pPr marL="401284" algn="l" defTabSz="40128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802569" algn="l" defTabSz="40128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203853" algn="l" defTabSz="40128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605138" algn="l" defTabSz="401284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006422" algn="l" defTabSz="4012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07707" algn="l" defTabSz="4012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08991" algn="l" defTabSz="4012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10276" algn="l" defTabSz="40128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6496C-83AA-F269-1BAB-38DB49C57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52A17FE2-CC60-63BC-3013-E5C3B0D053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30163" y="3786188"/>
            <a:ext cx="33666113" cy="189388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6A04C903-2AD2-D80E-E8B9-35DA4A07F3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anose="020B0600070205080204" pitchFamily="34" charset="-128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89DF2C72-D8E3-36B3-1FAD-0AA169BEA9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DE1510E-8337-484F-8211-AA2C7C6CB9B9}" type="slidenum">
              <a:rPr lang="en-US" sz="1300"/>
              <a:pPr eaLnBrk="1" hangingPunct="1"/>
              <a:t>2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38367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40171" y="8948342"/>
            <a:ext cx="43526073" cy="61729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80333" y="16321486"/>
            <a:ext cx="35845751" cy="7362031"/>
          </a:xfrm>
        </p:spPr>
        <p:txBody>
          <a:bodyPr/>
          <a:lstStyle>
            <a:lvl1pPr marL="0" indent="0" algn="ctr">
              <a:buNone/>
              <a:defRPr/>
            </a:lvl1pPr>
            <a:lvl2pPr marL="383026" indent="0" algn="ctr">
              <a:buNone/>
              <a:defRPr/>
            </a:lvl2pPr>
            <a:lvl3pPr marL="766052" indent="0" algn="ctr">
              <a:buNone/>
              <a:defRPr/>
            </a:lvl3pPr>
            <a:lvl4pPr marL="1149078" indent="0" algn="ctr">
              <a:buNone/>
              <a:defRPr/>
            </a:lvl4pPr>
            <a:lvl5pPr marL="1532104" indent="0" algn="ctr">
              <a:buNone/>
              <a:defRPr/>
            </a:lvl5pPr>
            <a:lvl6pPr marL="1915130" indent="0" algn="ctr">
              <a:buNone/>
              <a:defRPr/>
            </a:lvl6pPr>
            <a:lvl7pPr marL="2298156" indent="0" algn="ctr">
              <a:buNone/>
              <a:defRPr/>
            </a:lvl7pPr>
            <a:lvl8pPr marL="2681182" indent="0" algn="ctr">
              <a:buNone/>
              <a:defRPr/>
            </a:lvl8pPr>
            <a:lvl9pPr marL="30642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DE2670-8D36-4004-B8DF-B584E36875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93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BB623-1EAC-4ECE-8A07-F86B7DAAD5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3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485521" y="2560050"/>
            <a:ext cx="10880727" cy="230431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0162" y="2560050"/>
            <a:ext cx="32492951" cy="230431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BD7EDB-4955-4A46-AC28-609073AC38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9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ACFA44-BFD0-4072-A3BD-293EFDB455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1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957" y="18509262"/>
            <a:ext cx="43526073" cy="5720159"/>
          </a:xfrm>
        </p:spPr>
        <p:txBody>
          <a:bodyPr anchor="t"/>
          <a:lstStyle>
            <a:lvl1pPr algn="l">
              <a:defRPr sz="3341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4957" y="12208472"/>
            <a:ext cx="43526073" cy="6300788"/>
          </a:xfrm>
        </p:spPr>
        <p:txBody>
          <a:bodyPr anchor="b"/>
          <a:lstStyle>
            <a:lvl1pPr marL="0" indent="0">
              <a:buNone/>
              <a:defRPr sz="1718"/>
            </a:lvl1pPr>
            <a:lvl2pPr marL="383026" indent="0">
              <a:buNone/>
              <a:defRPr sz="1527"/>
            </a:lvl2pPr>
            <a:lvl3pPr marL="766052" indent="0">
              <a:buNone/>
              <a:defRPr sz="1336"/>
            </a:lvl3pPr>
            <a:lvl4pPr marL="1149078" indent="0">
              <a:buNone/>
              <a:defRPr sz="1145"/>
            </a:lvl4pPr>
            <a:lvl5pPr marL="1532104" indent="0">
              <a:buNone/>
              <a:defRPr sz="1145"/>
            </a:lvl5pPr>
            <a:lvl6pPr marL="1915130" indent="0">
              <a:buNone/>
              <a:defRPr sz="1145"/>
            </a:lvl6pPr>
            <a:lvl7pPr marL="2298156" indent="0">
              <a:buNone/>
              <a:defRPr sz="1145"/>
            </a:lvl7pPr>
            <a:lvl8pPr marL="2681182" indent="0">
              <a:buNone/>
              <a:defRPr sz="1145"/>
            </a:lvl8pPr>
            <a:lvl9pPr marL="3064208" indent="0">
              <a:buNone/>
              <a:defRPr sz="11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4EF919-DBEE-4A99-98FF-354011FBD4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97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0174" y="8321877"/>
            <a:ext cx="21686836" cy="17281326"/>
          </a:xfrm>
        </p:spPr>
        <p:txBody>
          <a:bodyPr/>
          <a:lstStyle>
            <a:lvl1pPr>
              <a:defRPr sz="2386"/>
            </a:lvl1pPr>
            <a:lvl2pPr>
              <a:defRPr sz="2004"/>
            </a:lvl2pPr>
            <a:lvl3pPr>
              <a:defRPr sz="1718"/>
            </a:lvl3pPr>
            <a:lvl4pPr>
              <a:defRPr sz="1527"/>
            </a:lvl4pPr>
            <a:lvl5pPr>
              <a:defRPr sz="1527"/>
            </a:lvl5pPr>
            <a:lvl6pPr>
              <a:defRPr sz="1527"/>
            </a:lvl6pPr>
            <a:lvl7pPr>
              <a:defRPr sz="1527"/>
            </a:lvl7pPr>
            <a:lvl8pPr>
              <a:defRPr sz="1527"/>
            </a:lvl8pPr>
            <a:lvl9pPr>
              <a:defRPr sz="15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79401" y="8321877"/>
            <a:ext cx="21686838" cy="17281326"/>
          </a:xfrm>
        </p:spPr>
        <p:txBody>
          <a:bodyPr/>
          <a:lstStyle>
            <a:lvl1pPr>
              <a:defRPr sz="2386"/>
            </a:lvl1pPr>
            <a:lvl2pPr>
              <a:defRPr sz="2004"/>
            </a:lvl2pPr>
            <a:lvl3pPr>
              <a:defRPr sz="1718"/>
            </a:lvl3pPr>
            <a:lvl4pPr>
              <a:defRPr sz="1527"/>
            </a:lvl4pPr>
            <a:lvl5pPr>
              <a:defRPr sz="1527"/>
            </a:lvl5pPr>
            <a:lvl6pPr>
              <a:defRPr sz="1527"/>
            </a:lvl6pPr>
            <a:lvl7pPr>
              <a:defRPr sz="1527"/>
            </a:lvl7pPr>
            <a:lvl8pPr>
              <a:defRPr sz="1527"/>
            </a:lvl8pPr>
            <a:lvl9pPr>
              <a:defRPr sz="152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557DC-ECAD-4717-9524-5882AC4E47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712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44" y="1152922"/>
            <a:ext cx="46085127" cy="4800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642" y="6448035"/>
            <a:ext cx="22625051" cy="2686447"/>
          </a:xfrm>
        </p:spPr>
        <p:txBody>
          <a:bodyPr anchor="b"/>
          <a:lstStyle>
            <a:lvl1pPr marL="0" indent="0">
              <a:buNone/>
              <a:defRPr sz="2004" b="1"/>
            </a:lvl1pPr>
            <a:lvl2pPr marL="383026" indent="0">
              <a:buNone/>
              <a:defRPr sz="1718" b="1"/>
            </a:lvl2pPr>
            <a:lvl3pPr marL="766052" indent="0">
              <a:buNone/>
              <a:defRPr sz="1527" b="1"/>
            </a:lvl3pPr>
            <a:lvl4pPr marL="1149078" indent="0">
              <a:buNone/>
              <a:defRPr sz="1336" b="1"/>
            </a:lvl4pPr>
            <a:lvl5pPr marL="1532104" indent="0">
              <a:buNone/>
              <a:defRPr sz="1336" b="1"/>
            </a:lvl5pPr>
            <a:lvl6pPr marL="1915130" indent="0">
              <a:buNone/>
              <a:defRPr sz="1336" b="1"/>
            </a:lvl6pPr>
            <a:lvl7pPr marL="2298156" indent="0">
              <a:buNone/>
              <a:defRPr sz="1336" b="1"/>
            </a:lvl7pPr>
            <a:lvl8pPr marL="2681182" indent="0">
              <a:buNone/>
              <a:defRPr sz="1336" b="1"/>
            </a:lvl8pPr>
            <a:lvl9pPr marL="3064208" indent="0">
              <a:buNone/>
              <a:defRPr sz="13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642" y="9134479"/>
            <a:ext cx="22625051" cy="16595130"/>
          </a:xfrm>
        </p:spPr>
        <p:txBody>
          <a:bodyPr/>
          <a:lstStyle>
            <a:lvl1pPr>
              <a:defRPr sz="2004"/>
            </a:lvl1pPr>
            <a:lvl2pPr>
              <a:defRPr sz="1718"/>
            </a:lvl2pPr>
            <a:lvl3pPr>
              <a:defRPr sz="1527"/>
            </a:lvl3pPr>
            <a:lvl4pPr>
              <a:defRPr sz="1336"/>
            </a:lvl4pPr>
            <a:lvl5pPr>
              <a:defRPr sz="1336"/>
            </a:lvl5pPr>
            <a:lvl6pPr>
              <a:defRPr sz="1336"/>
            </a:lvl6pPr>
            <a:lvl7pPr>
              <a:defRPr sz="1336"/>
            </a:lvl7pPr>
            <a:lvl8pPr>
              <a:defRPr sz="1336"/>
            </a:lvl8pPr>
            <a:lvl9pPr>
              <a:defRPr sz="13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12777" y="6448035"/>
            <a:ext cx="22632988" cy="2686447"/>
          </a:xfrm>
        </p:spPr>
        <p:txBody>
          <a:bodyPr anchor="b"/>
          <a:lstStyle>
            <a:lvl1pPr marL="0" indent="0">
              <a:buNone/>
              <a:defRPr sz="2004" b="1"/>
            </a:lvl1pPr>
            <a:lvl2pPr marL="383026" indent="0">
              <a:buNone/>
              <a:defRPr sz="1718" b="1"/>
            </a:lvl2pPr>
            <a:lvl3pPr marL="766052" indent="0">
              <a:buNone/>
              <a:defRPr sz="1527" b="1"/>
            </a:lvl3pPr>
            <a:lvl4pPr marL="1149078" indent="0">
              <a:buNone/>
              <a:defRPr sz="1336" b="1"/>
            </a:lvl4pPr>
            <a:lvl5pPr marL="1532104" indent="0">
              <a:buNone/>
              <a:defRPr sz="1336" b="1"/>
            </a:lvl5pPr>
            <a:lvl6pPr marL="1915130" indent="0">
              <a:buNone/>
              <a:defRPr sz="1336" b="1"/>
            </a:lvl6pPr>
            <a:lvl7pPr marL="2298156" indent="0">
              <a:buNone/>
              <a:defRPr sz="1336" b="1"/>
            </a:lvl7pPr>
            <a:lvl8pPr marL="2681182" indent="0">
              <a:buNone/>
              <a:defRPr sz="1336" b="1"/>
            </a:lvl8pPr>
            <a:lvl9pPr marL="3064208" indent="0">
              <a:buNone/>
              <a:defRPr sz="133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12777" y="9134479"/>
            <a:ext cx="22632988" cy="16595130"/>
          </a:xfrm>
        </p:spPr>
        <p:txBody>
          <a:bodyPr/>
          <a:lstStyle>
            <a:lvl1pPr>
              <a:defRPr sz="2004"/>
            </a:lvl1pPr>
            <a:lvl2pPr>
              <a:defRPr sz="1718"/>
            </a:lvl2pPr>
            <a:lvl3pPr>
              <a:defRPr sz="1527"/>
            </a:lvl3pPr>
            <a:lvl4pPr>
              <a:defRPr sz="1336"/>
            </a:lvl4pPr>
            <a:lvl5pPr>
              <a:defRPr sz="1336"/>
            </a:lvl5pPr>
            <a:lvl6pPr>
              <a:defRPr sz="1336"/>
            </a:lvl6pPr>
            <a:lvl7pPr>
              <a:defRPr sz="1336"/>
            </a:lvl7pPr>
            <a:lvl8pPr>
              <a:defRPr sz="1336"/>
            </a:lvl8pPr>
            <a:lvl9pPr>
              <a:defRPr sz="133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511960-BA27-48DC-8E2F-85CADD63D0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7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DB27E0-0401-4C7F-B8F3-533660A78E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85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643DE7-3F43-428B-AE30-60BB3D0BE7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87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638" y="1147372"/>
            <a:ext cx="16846551" cy="4879777"/>
          </a:xfrm>
        </p:spPr>
        <p:txBody>
          <a:bodyPr anchor="b"/>
          <a:lstStyle>
            <a:lvl1pPr algn="l">
              <a:defRPr sz="171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962" y="1147368"/>
            <a:ext cx="28625800" cy="24582239"/>
          </a:xfrm>
        </p:spPr>
        <p:txBody>
          <a:bodyPr/>
          <a:lstStyle>
            <a:lvl1pPr>
              <a:defRPr sz="2673"/>
            </a:lvl1pPr>
            <a:lvl2pPr>
              <a:defRPr sz="2386"/>
            </a:lvl2pPr>
            <a:lvl3pPr>
              <a:defRPr sz="2004"/>
            </a:lvl3pPr>
            <a:lvl4pPr>
              <a:defRPr sz="1718"/>
            </a:lvl4pPr>
            <a:lvl5pPr>
              <a:defRPr sz="1718"/>
            </a:lvl5pPr>
            <a:lvl6pPr>
              <a:defRPr sz="1718"/>
            </a:lvl6pPr>
            <a:lvl7pPr>
              <a:defRPr sz="1718"/>
            </a:lvl7pPr>
            <a:lvl8pPr>
              <a:defRPr sz="1718"/>
            </a:lvl8pPr>
            <a:lvl9pPr>
              <a:defRPr sz="17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638" y="6027142"/>
            <a:ext cx="16846551" cy="19702463"/>
          </a:xfrm>
        </p:spPr>
        <p:txBody>
          <a:bodyPr/>
          <a:lstStyle>
            <a:lvl1pPr marL="0" indent="0">
              <a:buNone/>
              <a:defRPr sz="1145"/>
            </a:lvl1pPr>
            <a:lvl2pPr marL="383026" indent="0">
              <a:buNone/>
              <a:defRPr sz="1050"/>
            </a:lvl2pPr>
            <a:lvl3pPr marL="766052" indent="0">
              <a:buNone/>
              <a:defRPr sz="859"/>
            </a:lvl3pPr>
            <a:lvl4pPr marL="1149078" indent="0">
              <a:buNone/>
              <a:defRPr sz="764"/>
            </a:lvl4pPr>
            <a:lvl5pPr marL="1532104" indent="0">
              <a:buNone/>
              <a:defRPr sz="764"/>
            </a:lvl5pPr>
            <a:lvl6pPr marL="1915130" indent="0">
              <a:buNone/>
              <a:defRPr sz="764"/>
            </a:lvl6pPr>
            <a:lvl7pPr marL="2298156" indent="0">
              <a:buNone/>
              <a:defRPr sz="764"/>
            </a:lvl7pPr>
            <a:lvl8pPr marL="2681182" indent="0">
              <a:buNone/>
              <a:defRPr sz="764"/>
            </a:lvl8pPr>
            <a:lvl9pPr marL="3064208" indent="0">
              <a:buNone/>
              <a:defRPr sz="7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94CB86-8B52-43CB-853C-5D270A845C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36184" y="20162250"/>
            <a:ext cx="30724473" cy="2380853"/>
          </a:xfrm>
        </p:spPr>
        <p:txBody>
          <a:bodyPr anchor="b"/>
          <a:lstStyle>
            <a:lvl1pPr algn="l">
              <a:defRPr sz="171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36184" y="2573937"/>
            <a:ext cx="30724473" cy="17281326"/>
          </a:xfrm>
        </p:spPr>
        <p:txBody>
          <a:bodyPr/>
          <a:lstStyle>
            <a:lvl1pPr marL="0" indent="0">
              <a:buNone/>
              <a:defRPr sz="2673"/>
            </a:lvl1pPr>
            <a:lvl2pPr marL="383026" indent="0">
              <a:buNone/>
              <a:defRPr sz="2386"/>
            </a:lvl2pPr>
            <a:lvl3pPr marL="766052" indent="0">
              <a:buNone/>
              <a:defRPr sz="2004"/>
            </a:lvl3pPr>
            <a:lvl4pPr marL="1149078" indent="0">
              <a:buNone/>
              <a:defRPr sz="1718"/>
            </a:lvl4pPr>
            <a:lvl5pPr marL="1532104" indent="0">
              <a:buNone/>
              <a:defRPr sz="1718"/>
            </a:lvl5pPr>
            <a:lvl6pPr marL="1915130" indent="0">
              <a:buNone/>
              <a:defRPr sz="1718"/>
            </a:lvl6pPr>
            <a:lvl7pPr marL="2298156" indent="0">
              <a:buNone/>
              <a:defRPr sz="1718"/>
            </a:lvl7pPr>
            <a:lvl8pPr marL="2681182" indent="0">
              <a:buNone/>
              <a:defRPr sz="1718"/>
            </a:lvl8pPr>
            <a:lvl9pPr marL="3064208" indent="0">
              <a:buNone/>
              <a:defRPr sz="1718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36184" y="22543104"/>
            <a:ext cx="30724473" cy="3379588"/>
          </a:xfrm>
        </p:spPr>
        <p:txBody>
          <a:bodyPr/>
          <a:lstStyle>
            <a:lvl1pPr marL="0" indent="0">
              <a:buNone/>
              <a:defRPr sz="1145"/>
            </a:lvl1pPr>
            <a:lvl2pPr marL="383026" indent="0">
              <a:buNone/>
              <a:defRPr sz="1050"/>
            </a:lvl2pPr>
            <a:lvl3pPr marL="766052" indent="0">
              <a:buNone/>
              <a:defRPr sz="859"/>
            </a:lvl3pPr>
            <a:lvl4pPr marL="1149078" indent="0">
              <a:buNone/>
              <a:defRPr sz="764"/>
            </a:lvl4pPr>
            <a:lvl5pPr marL="1532104" indent="0">
              <a:buNone/>
              <a:defRPr sz="764"/>
            </a:lvl5pPr>
            <a:lvl6pPr marL="1915130" indent="0">
              <a:buNone/>
              <a:defRPr sz="764"/>
            </a:lvl6pPr>
            <a:lvl7pPr marL="2298156" indent="0">
              <a:buNone/>
              <a:defRPr sz="764"/>
            </a:lvl7pPr>
            <a:lvl8pPr marL="2681182" indent="0">
              <a:buNone/>
              <a:defRPr sz="764"/>
            </a:lvl8pPr>
            <a:lvl9pPr marL="3064208" indent="0">
              <a:buNone/>
              <a:defRPr sz="7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63287D-4727-4AA2-A6CD-9EF7EF6DE1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165" y="2560615"/>
            <a:ext cx="4352607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713" tIns="178857" rIns="357713" bIns="1788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0165" y="8321629"/>
            <a:ext cx="43526073" cy="1728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57713" tIns="178857" rIns="357713" bIns="178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40161" y="26242987"/>
            <a:ext cx="10668000" cy="192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7713" tIns="178857" rIns="357713" bIns="178857" numCol="1" anchor="t" anchorCtr="0" compatLnSpc="1">
            <a:prstTxWarp prst="textNoShape">
              <a:avLst/>
            </a:prstTxWarp>
          </a:bodyPr>
          <a:lstStyle>
            <a:lvl1pPr>
              <a:defRPr sz="5154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495839" y="26242987"/>
            <a:ext cx="16214727" cy="192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7713" tIns="178857" rIns="357713" bIns="178857" numCol="1" anchor="t" anchorCtr="0" compatLnSpc="1">
            <a:prstTxWarp prst="textNoShape">
              <a:avLst/>
            </a:prstTxWarp>
          </a:bodyPr>
          <a:lstStyle>
            <a:lvl1pPr algn="ctr">
              <a:defRPr sz="5154">
                <a:latin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698239" y="26242987"/>
            <a:ext cx="10668000" cy="1920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7713" tIns="178857" rIns="357713" bIns="178857" numCol="1" anchor="t" anchorCtr="0" compatLnSpc="1">
            <a:prstTxWarp prst="textNoShape">
              <a:avLst/>
            </a:prstTxWarp>
          </a:bodyPr>
          <a:lstStyle>
            <a:lvl1pPr algn="r">
              <a:defRPr sz="5154">
                <a:latin typeface="Times New Roman" panose="02020603050405020304" pitchFamily="18" charset="0"/>
              </a:defRPr>
            </a:lvl1pPr>
          </a:lstStyle>
          <a:p>
            <a:fld id="{74DA5B46-0CC2-4971-BE6C-6FDCFD5C664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13986" rtl="0" eaLnBrk="0" fontAlgn="base" hangingPunct="0">
        <a:spcBef>
          <a:spcPct val="0"/>
        </a:spcBef>
        <a:spcAft>
          <a:spcPct val="0"/>
        </a:spcAft>
        <a:defRPr sz="16417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3413986" rtl="0" eaLnBrk="0" fontAlgn="base" hangingPunct="0">
        <a:spcBef>
          <a:spcPct val="0"/>
        </a:spcBef>
        <a:spcAft>
          <a:spcPct val="0"/>
        </a:spcAft>
        <a:defRPr sz="16417">
          <a:solidFill>
            <a:schemeClr val="tx2"/>
          </a:solidFill>
          <a:latin typeface="Times New Roman" charset="0"/>
          <a:ea typeface="ＭＳ Ｐゴシック" pitchFamily="-108" charset="-128"/>
          <a:cs typeface="ＭＳ Ｐゴシック" pitchFamily="-108" charset="-128"/>
        </a:defRPr>
      </a:lvl2pPr>
      <a:lvl3pPr algn="ctr" defTabSz="3413986" rtl="0" eaLnBrk="0" fontAlgn="base" hangingPunct="0">
        <a:spcBef>
          <a:spcPct val="0"/>
        </a:spcBef>
        <a:spcAft>
          <a:spcPct val="0"/>
        </a:spcAft>
        <a:defRPr sz="16417">
          <a:solidFill>
            <a:schemeClr val="tx2"/>
          </a:solidFill>
          <a:latin typeface="Times New Roman" charset="0"/>
          <a:ea typeface="ＭＳ Ｐゴシック" pitchFamily="-108" charset="-128"/>
          <a:cs typeface="ＭＳ Ｐゴシック" pitchFamily="-108" charset="-128"/>
        </a:defRPr>
      </a:lvl3pPr>
      <a:lvl4pPr algn="ctr" defTabSz="3413986" rtl="0" eaLnBrk="0" fontAlgn="base" hangingPunct="0">
        <a:spcBef>
          <a:spcPct val="0"/>
        </a:spcBef>
        <a:spcAft>
          <a:spcPct val="0"/>
        </a:spcAft>
        <a:defRPr sz="16417">
          <a:solidFill>
            <a:schemeClr val="tx2"/>
          </a:solidFill>
          <a:latin typeface="Times New Roman" charset="0"/>
          <a:ea typeface="ＭＳ Ｐゴシック" pitchFamily="-108" charset="-128"/>
          <a:cs typeface="ＭＳ Ｐゴシック" pitchFamily="-108" charset="-128"/>
        </a:defRPr>
      </a:lvl4pPr>
      <a:lvl5pPr algn="ctr" defTabSz="3413986" rtl="0" eaLnBrk="0" fontAlgn="base" hangingPunct="0">
        <a:spcBef>
          <a:spcPct val="0"/>
        </a:spcBef>
        <a:spcAft>
          <a:spcPct val="0"/>
        </a:spcAft>
        <a:defRPr sz="16417">
          <a:solidFill>
            <a:schemeClr val="tx2"/>
          </a:solidFill>
          <a:latin typeface="Times New Roman" charset="0"/>
          <a:ea typeface="ＭＳ Ｐゴシック" pitchFamily="-108" charset="-128"/>
          <a:cs typeface="ＭＳ Ｐゴシック" pitchFamily="-108" charset="-128"/>
        </a:defRPr>
      </a:lvl5pPr>
      <a:lvl6pPr marL="383026" algn="ctr" defTabSz="3413986" rtl="0" fontAlgn="base">
        <a:spcBef>
          <a:spcPct val="0"/>
        </a:spcBef>
        <a:spcAft>
          <a:spcPct val="0"/>
        </a:spcAft>
        <a:defRPr sz="16417">
          <a:solidFill>
            <a:schemeClr val="tx2"/>
          </a:solidFill>
          <a:latin typeface="Times New Roman" charset="0"/>
        </a:defRPr>
      </a:lvl6pPr>
      <a:lvl7pPr marL="766052" algn="ctr" defTabSz="3413986" rtl="0" fontAlgn="base">
        <a:spcBef>
          <a:spcPct val="0"/>
        </a:spcBef>
        <a:spcAft>
          <a:spcPct val="0"/>
        </a:spcAft>
        <a:defRPr sz="16417">
          <a:solidFill>
            <a:schemeClr val="tx2"/>
          </a:solidFill>
          <a:latin typeface="Times New Roman" charset="0"/>
        </a:defRPr>
      </a:lvl7pPr>
      <a:lvl8pPr marL="1149078" algn="ctr" defTabSz="3413986" rtl="0" fontAlgn="base">
        <a:spcBef>
          <a:spcPct val="0"/>
        </a:spcBef>
        <a:spcAft>
          <a:spcPct val="0"/>
        </a:spcAft>
        <a:defRPr sz="16417">
          <a:solidFill>
            <a:schemeClr val="tx2"/>
          </a:solidFill>
          <a:latin typeface="Times New Roman" charset="0"/>
        </a:defRPr>
      </a:lvl8pPr>
      <a:lvl9pPr marL="1532104" algn="ctr" defTabSz="3413986" rtl="0" fontAlgn="base">
        <a:spcBef>
          <a:spcPct val="0"/>
        </a:spcBef>
        <a:spcAft>
          <a:spcPct val="0"/>
        </a:spcAft>
        <a:defRPr sz="16417">
          <a:solidFill>
            <a:schemeClr val="tx2"/>
          </a:solidFill>
          <a:latin typeface="Times New Roman" charset="0"/>
        </a:defRPr>
      </a:lvl9pPr>
    </p:titleStyle>
    <p:bodyStyle>
      <a:lvl1pPr marL="1280743" indent="-1280743" algn="l" defTabSz="3413986" rtl="0" eaLnBrk="0" fontAlgn="base" hangingPunct="0">
        <a:spcBef>
          <a:spcPct val="20000"/>
        </a:spcBef>
        <a:spcAft>
          <a:spcPct val="0"/>
        </a:spcAft>
        <a:buChar char="•"/>
        <a:defRPr sz="12027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2774278" indent="-1066621" algn="l" defTabSz="3413986" rtl="0" eaLnBrk="0" fontAlgn="base" hangingPunct="0">
        <a:spcBef>
          <a:spcPct val="20000"/>
        </a:spcBef>
        <a:spcAft>
          <a:spcPct val="0"/>
        </a:spcAft>
        <a:buChar char="–"/>
        <a:defRPr sz="10500">
          <a:solidFill>
            <a:schemeClr val="tx1"/>
          </a:solidFill>
          <a:latin typeface="+mn-lt"/>
          <a:ea typeface="ＭＳ Ｐゴシック" charset="-128"/>
        </a:defRPr>
      </a:lvl2pPr>
      <a:lvl3pPr marL="4267815" indent="-853829" algn="l" defTabSz="3413986" rtl="0" eaLnBrk="0" fontAlgn="base" hangingPunct="0">
        <a:spcBef>
          <a:spcPct val="20000"/>
        </a:spcBef>
        <a:spcAft>
          <a:spcPct val="0"/>
        </a:spcAft>
        <a:buChar char="•"/>
        <a:defRPr sz="8972">
          <a:solidFill>
            <a:schemeClr val="tx1"/>
          </a:solidFill>
          <a:latin typeface="+mn-lt"/>
          <a:ea typeface="ＭＳ Ｐゴシック" charset="-128"/>
        </a:defRPr>
      </a:lvl3pPr>
      <a:lvl4pPr marL="5975472" indent="-853829" algn="l" defTabSz="3413986" rtl="0" eaLnBrk="0" fontAlgn="base" hangingPunct="0">
        <a:spcBef>
          <a:spcPct val="20000"/>
        </a:spcBef>
        <a:spcAft>
          <a:spcPct val="0"/>
        </a:spcAft>
        <a:buChar char="–"/>
        <a:defRPr sz="7445">
          <a:solidFill>
            <a:schemeClr val="tx1"/>
          </a:solidFill>
          <a:latin typeface="+mn-lt"/>
          <a:ea typeface="ＭＳ Ｐゴシック" charset="-128"/>
        </a:defRPr>
      </a:lvl4pPr>
      <a:lvl5pPr marL="7681799" indent="-852499" algn="l" defTabSz="3413986" rtl="0" eaLnBrk="0" fontAlgn="base" hangingPunct="0">
        <a:spcBef>
          <a:spcPct val="20000"/>
        </a:spcBef>
        <a:spcAft>
          <a:spcPct val="0"/>
        </a:spcAft>
        <a:buChar char="»"/>
        <a:defRPr sz="7445">
          <a:solidFill>
            <a:schemeClr val="tx1"/>
          </a:solidFill>
          <a:latin typeface="+mn-lt"/>
          <a:ea typeface="ＭＳ Ｐゴシック" charset="-128"/>
        </a:defRPr>
      </a:lvl5pPr>
      <a:lvl6pPr marL="8064825" indent="-852499" algn="l" defTabSz="3413986" rtl="0" fontAlgn="base">
        <a:spcBef>
          <a:spcPct val="20000"/>
        </a:spcBef>
        <a:spcAft>
          <a:spcPct val="0"/>
        </a:spcAft>
        <a:buChar char="»"/>
        <a:defRPr sz="7445">
          <a:solidFill>
            <a:schemeClr val="tx1"/>
          </a:solidFill>
          <a:latin typeface="+mn-lt"/>
          <a:ea typeface="ＭＳ Ｐゴシック" charset="-128"/>
        </a:defRPr>
      </a:lvl6pPr>
      <a:lvl7pPr marL="8447851" indent="-852499" algn="l" defTabSz="3413986" rtl="0" fontAlgn="base">
        <a:spcBef>
          <a:spcPct val="20000"/>
        </a:spcBef>
        <a:spcAft>
          <a:spcPct val="0"/>
        </a:spcAft>
        <a:buChar char="»"/>
        <a:defRPr sz="7445">
          <a:solidFill>
            <a:schemeClr val="tx1"/>
          </a:solidFill>
          <a:latin typeface="+mn-lt"/>
          <a:ea typeface="ＭＳ Ｐゴシック" charset="-128"/>
        </a:defRPr>
      </a:lvl7pPr>
      <a:lvl8pPr marL="8830877" indent="-852499" algn="l" defTabSz="3413986" rtl="0" fontAlgn="base">
        <a:spcBef>
          <a:spcPct val="20000"/>
        </a:spcBef>
        <a:spcAft>
          <a:spcPct val="0"/>
        </a:spcAft>
        <a:buChar char="»"/>
        <a:defRPr sz="7445">
          <a:solidFill>
            <a:schemeClr val="tx1"/>
          </a:solidFill>
          <a:latin typeface="+mn-lt"/>
          <a:ea typeface="ＭＳ Ｐゴシック" charset="-128"/>
        </a:defRPr>
      </a:lvl8pPr>
      <a:lvl9pPr marL="9213903" indent="-852499" algn="l" defTabSz="3413986" rtl="0" fontAlgn="base">
        <a:spcBef>
          <a:spcPct val="20000"/>
        </a:spcBef>
        <a:spcAft>
          <a:spcPct val="0"/>
        </a:spcAft>
        <a:buChar char="»"/>
        <a:defRPr sz="7445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383026" rtl="0" eaLnBrk="1" latinLnBrk="0" hangingPunct="1">
        <a:defRPr sz="1527" kern="1200">
          <a:solidFill>
            <a:schemeClr val="tx1"/>
          </a:solidFill>
          <a:latin typeface="+mn-lt"/>
          <a:ea typeface="+mn-ea"/>
          <a:cs typeface="+mn-cs"/>
        </a:defRPr>
      </a:lvl1pPr>
      <a:lvl2pPr marL="383026" algn="l" defTabSz="383026" rtl="0" eaLnBrk="1" latinLnBrk="0" hangingPunct="1">
        <a:defRPr sz="1527" kern="1200">
          <a:solidFill>
            <a:schemeClr val="tx1"/>
          </a:solidFill>
          <a:latin typeface="+mn-lt"/>
          <a:ea typeface="+mn-ea"/>
          <a:cs typeface="+mn-cs"/>
        </a:defRPr>
      </a:lvl2pPr>
      <a:lvl3pPr marL="766052" algn="l" defTabSz="383026" rtl="0" eaLnBrk="1" latinLnBrk="0" hangingPunct="1">
        <a:defRPr sz="1527" kern="1200">
          <a:solidFill>
            <a:schemeClr val="tx1"/>
          </a:solidFill>
          <a:latin typeface="+mn-lt"/>
          <a:ea typeface="+mn-ea"/>
          <a:cs typeface="+mn-cs"/>
        </a:defRPr>
      </a:lvl3pPr>
      <a:lvl4pPr marL="1149078" algn="l" defTabSz="383026" rtl="0" eaLnBrk="1" latinLnBrk="0" hangingPunct="1">
        <a:defRPr sz="1527" kern="1200">
          <a:solidFill>
            <a:schemeClr val="tx1"/>
          </a:solidFill>
          <a:latin typeface="+mn-lt"/>
          <a:ea typeface="+mn-ea"/>
          <a:cs typeface="+mn-cs"/>
        </a:defRPr>
      </a:lvl4pPr>
      <a:lvl5pPr marL="1532104" algn="l" defTabSz="383026" rtl="0" eaLnBrk="1" latinLnBrk="0" hangingPunct="1">
        <a:defRPr sz="1527" kern="1200">
          <a:solidFill>
            <a:schemeClr val="tx1"/>
          </a:solidFill>
          <a:latin typeface="+mn-lt"/>
          <a:ea typeface="+mn-ea"/>
          <a:cs typeface="+mn-cs"/>
        </a:defRPr>
      </a:lvl5pPr>
      <a:lvl6pPr marL="1915130" algn="l" defTabSz="383026" rtl="0" eaLnBrk="1" latinLnBrk="0" hangingPunct="1">
        <a:defRPr sz="1527" kern="1200">
          <a:solidFill>
            <a:schemeClr val="tx1"/>
          </a:solidFill>
          <a:latin typeface="+mn-lt"/>
          <a:ea typeface="+mn-ea"/>
          <a:cs typeface="+mn-cs"/>
        </a:defRPr>
      </a:lvl6pPr>
      <a:lvl7pPr marL="2298156" algn="l" defTabSz="383026" rtl="0" eaLnBrk="1" latinLnBrk="0" hangingPunct="1">
        <a:defRPr sz="1527" kern="1200">
          <a:solidFill>
            <a:schemeClr val="tx1"/>
          </a:solidFill>
          <a:latin typeface="+mn-lt"/>
          <a:ea typeface="+mn-ea"/>
          <a:cs typeface="+mn-cs"/>
        </a:defRPr>
      </a:lvl7pPr>
      <a:lvl8pPr marL="2681182" algn="l" defTabSz="383026" rtl="0" eaLnBrk="1" latinLnBrk="0" hangingPunct="1">
        <a:defRPr sz="1527" kern="1200">
          <a:solidFill>
            <a:schemeClr val="tx1"/>
          </a:solidFill>
          <a:latin typeface="+mn-lt"/>
          <a:ea typeface="+mn-ea"/>
          <a:cs typeface="+mn-cs"/>
        </a:defRPr>
      </a:lvl8pPr>
      <a:lvl9pPr marL="3064208" algn="l" defTabSz="383026" rtl="0" eaLnBrk="1" latinLnBrk="0" hangingPunct="1">
        <a:defRPr sz="152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comms@fiu.edu" TargetMode="External"/><Relationship Id="rId2" Type="http://schemas.openxmlformats.org/officeDocument/2006/relationships/hyperlink" Target="https://medicine.fiu.edu/resources/marketing-request-form/index.htm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3EDE46-9CDC-7C41-F287-2AF76FE11939}"/>
              </a:ext>
            </a:extLst>
          </p:cNvPr>
          <p:cNvSpPr txBox="1"/>
          <p:nvPr/>
        </p:nvSpPr>
        <p:spPr>
          <a:xfrm>
            <a:off x="1358219" y="1641157"/>
            <a:ext cx="37453824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0" b="1" dirty="0">
                <a:solidFill>
                  <a:srgbClr val="071E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 Template Guidelines &amp; Directions</a:t>
            </a:r>
          </a:p>
          <a:p>
            <a:pPr eaLnBrk="1" hangingPunct="1">
              <a:spcBef>
                <a:spcPct val="50000"/>
              </a:spcBef>
            </a:pPr>
            <a:endParaRPr lang="en-US" sz="15000" b="1" dirty="0">
              <a:solidFill>
                <a:srgbClr val="071E3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254137-F28A-9736-C46D-952534B79437}"/>
              </a:ext>
            </a:extLst>
          </p:cNvPr>
          <p:cNvSpPr/>
          <p:nvPr/>
        </p:nvSpPr>
        <p:spPr>
          <a:xfrm>
            <a:off x="1358219" y="5420109"/>
            <a:ext cx="31386010" cy="13808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6000" dirty="0"/>
          </a:p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000" dirty="0"/>
              <a:t>Download the template and edit it to fit your content.</a:t>
            </a:r>
          </a:p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000" dirty="0"/>
              <a:t>Do not alter or modify official logos.</a:t>
            </a:r>
          </a:p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000" dirty="0"/>
              <a:t>Use a clear, legible font (preferred: Arial).</a:t>
            </a:r>
          </a:p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000" dirty="0"/>
              <a:t>Follow branding standards: Use only template colors; avoid adding new colors. </a:t>
            </a:r>
          </a:p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000" dirty="0"/>
              <a:t>The current poster size is 66 inches by 31.5 inches. To resize it, go to Design &gt; Slide Size &gt; Custom Slide Size, and then select the new dimensions.</a:t>
            </a:r>
          </a:p>
          <a:p>
            <a:pPr marL="857250" indent="-8572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6000" dirty="0"/>
              <a:t>If your poster requires additional logos, </a:t>
            </a:r>
            <a:r>
              <a:rPr lang="en-US" sz="6000" b="1" dirty="0">
                <a:solidFill>
                  <a:srgbClr val="B6872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submit a marketing request </a:t>
            </a:r>
            <a:r>
              <a:rPr lang="en-US" sz="6000" dirty="0"/>
              <a:t>to the COM Marketing Team. Please allow 3–4 weekdays to provide you with a modified temp.</a:t>
            </a:r>
          </a:p>
          <a:p>
            <a:pPr>
              <a:lnSpc>
                <a:spcPct val="150000"/>
              </a:lnSpc>
            </a:pPr>
            <a:r>
              <a:rPr lang="en-US" sz="6000" dirty="0"/>
              <a:t>QUESTIONS? Contact COM Marketing at </a:t>
            </a:r>
            <a:r>
              <a:rPr lang="en-US" sz="6000" b="1" dirty="0" err="1">
                <a:solidFill>
                  <a:srgbClr val="B6872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medcomms@fiu.edu</a:t>
            </a:r>
            <a:endParaRPr lang="en-US" sz="6000" b="1" dirty="0">
              <a:solidFill>
                <a:srgbClr val="B6872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79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50F6F9-CE67-52C8-867F-63DA26B918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C5471A1-8B7E-9DD4-A003-BCA92D66CD94}"/>
              </a:ext>
            </a:extLst>
          </p:cNvPr>
          <p:cNvSpPr/>
          <p:nvPr/>
        </p:nvSpPr>
        <p:spPr>
          <a:xfrm>
            <a:off x="0" y="-46375"/>
            <a:ext cx="51206400" cy="5207187"/>
          </a:xfrm>
          <a:prstGeom prst="rect">
            <a:avLst/>
          </a:prstGeom>
          <a:solidFill>
            <a:srgbClr val="071E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AEF5B63-3ADD-8DC0-DF5C-337C76F64D04}"/>
              </a:ext>
            </a:extLst>
          </p:cNvPr>
          <p:cNvSpPr/>
          <p:nvPr/>
        </p:nvSpPr>
        <p:spPr>
          <a:xfrm>
            <a:off x="34286939" y="6940245"/>
            <a:ext cx="15569440" cy="1218297"/>
          </a:xfrm>
          <a:prstGeom prst="rect">
            <a:avLst/>
          </a:prstGeom>
          <a:solidFill>
            <a:srgbClr val="071E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7820CF3-8400-2D1A-6BBA-8C324D99B144}"/>
              </a:ext>
            </a:extLst>
          </p:cNvPr>
          <p:cNvSpPr/>
          <p:nvPr/>
        </p:nvSpPr>
        <p:spPr>
          <a:xfrm>
            <a:off x="34286939" y="15267816"/>
            <a:ext cx="15569440" cy="1218297"/>
          </a:xfrm>
          <a:prstGeom prst="rect">
            <a:avLst/>
          </a:prstGeom>
          <a:solidFill>
            <a:srgbClr val="071E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237245A-1FD0-76C8-C758-C6BD6B533F34}"/>
              </a:ext>
            </a:extLst>
          </p:cNvPr>
          <p:cNvSpPr/>
          <p:nvPr/>
        </p:nvSpPr>
        <p:spPr>
          <a:xfrm>
            <a:off x="17530196" y="6940245"/>
            <a:ext cx="15569440" cy="1218297"/>
          </a:xfrm>
          <a:prstGeom prst="rect">
            <a:avLst/>
          </a:prstGeom>
          <a:solidFill>
            <a:srgbClr val="071E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C526E21-B274-DA38-835E-FCEA7B17D2C1}"/>
              </a:ext>
            </a:extLst>
          </p:cNvPr>
          <p:cNvSpPr/>
          <p:nvPr/>
        </p:nvSpPr>
        <p:spPr>
          <a:xfrm>
            <a:off x="875053" y="16835360"/>
            <a:ext cx="15569440" cy="1218297"/>
          </a:xfrm>
          <a:prstGeom prst="rect">
            <a:avLst/>
          </a:prstGeom>
          <a:solidFill>
            <a:srgbClr val="071E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2B8D6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B71580-7A91-CE2F-B7FA-612EE7D29A03}"/>
              </a:ext>
            </a:extLst>
          </p:cNvPr>
          <p:cNvSpPr/>
          <p:nvPr/>
        </p:nvSpPr>
        <p:spPr>
          <a:xfrm>
            <a:off x="875053" y="13504331"/>
            <a:ext cx="15569440" cy="1218297"/>
          </a:xfrm>
          <a:prstGeom prst="rect">
            <a:avLst/>
          </a:prstGeom>
          <a:solidFill>
            <a:srgbClr val="071E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30F355-D525-055A-4D8A-0CB1682E47C3}"/>
              </a:ext>
            </a:extLst>
          </p:cNvPr>
          <p:cNvSpPr/>
          <p:nvPr/>
        </p:nvSpPr>
        <p:spPr>
          <a:xfrm>
            <a:off x="875053" y="6940245"/>
            <a:ext cx="15569440" cy="1218297"/>
          </a:xfrm>
          <a:prstGeom prst="rect">
            <a:avLst/>
          </a:prstGeom>
          <a:solidFill>
            <a:srgbClr val="071E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Text Box 13">
            <a:extLst>
              <a:ext uri="{FF2B5EF4-FFF2-40B4-BE49-F238E27FC236}">
                <a16:creationId xmlns:a16="http://schemas.microsoft.com/office/drawing/2014/main" id="{9EC37864-C926-00F7-CFBB-09A4B6051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4072" y="8410543"/>
            <a:ext cx="15569440" cy="63120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29827" tIns="229827" rIns="229827" bIns="229827"/>
          <a:lstStyle>
            <a:lvl1pPr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545497" indent="-545497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purpose of this section is to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interpret your findings and justify such interpretation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45497" indent="-545497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Most often this section requires four or five paragraphs.</a:t>
            </a:r>
          </a:p>
          <a:p>
            <a:pPr marL="545497" indent="-545497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Restate key results in connection with the objective(s) of the study.</a:t>
            </a:r>
          </a:p>
          <a:p>
            <a:pPr marL="545497" indent="-545497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Interpret your results in the context of previous studies.</a:t>
            </a:r>
          </a:p>
          <a:p>
            <a:pPr marL="545497" indent="-545497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State limitations / caveats of your study.</a:t>
            </a:r>
          </a:p>
          <a:p>
            <a:pPr marL="545497" indent="-545497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Make recommendations for: a) changes in practice / policy; and b) future studies.</a:t>
            </a:r>
          </a:p>
        </p:txBody>
      </p:sp>
      <p:sp>
        <p:nvSpPr>
          <p:cNvPr id="13376" name="Rectangle 64">
            <a:extLst>
              <a:ext uri="{FF2B5EF4-FFF2-40B4-BE49-F238E27FC236}">
                <a16:creationId xmlns:a16="http://schemas.microsoft.com/office/drawing/2014/main" id="{FEB10BF1-09F5-AE84-FA08-968164408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964" y="8468"/>
            <a:ext cx="367914" cy="20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lIns="76609" tIns="38304" rIns="76609" bIns="38304" anchor="ctr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859" b="1">
                <a:solidFill>
                  <a:srgbClr val="092869"/>
                </a:solidFill>
                <a:latin typeface="Arial"/>
                <a:cs typeface="Arial"/>
              </a:rPr>
              <a:t>       </a:t>
            </a:r>
            <a:endParaRPr lang="en-US" sz="3054">
              <a:latin typeface="Arial"/>
              <a:cs typeface="Arial"/>
            </a:endParaRPr>
          </a:p>
        </p:txBody>
      </p:sp>
      <p:sp>
        <p:nvSpPr>
          <p:cNvPr id="2058" name="TextBox 66">
            <a:extLst>
              <a:ext uri="{FF2B5EF4-FFF2-40B4-BE49-F238E27FC236}">
                <a16:creationId xmlns:a16="http://schemas.microsoft.com/office/drawing/2014/main" id="{521BFD78-2838-8F86-9637-5918E17BA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720" y="16936844"/>
            <a:ext cx="16353695" cy="1000686"/>
          </a:xfrm>
          <a:prstGeom prst="rect">
            <a:avLst/>
          </a:prstGeom>
          <a:noFill/>
          <a:ln w="190500">
            <a:noFill/>
            <a:miter lim="800000"/>
            <a:headEnd/>
            <a:tailEnd/>
          </a:ln>
        </p:spPr>
        <p:txBody>
          <a:bodyPr wrap="square" lIns="76609" tIns="38304" rIns="76609" bIns="38304">
            <a:spAutoFit/>
          </a:bodyPr>
          <a:lstStyle>
            <a:lvl1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Methods</a:t>
            </a:r>
          </a:p>
        </p:txBody>
      </p:sp>
      <p:sp>
        <p:nvSpPr>
          <p:cNvPr id="2059" name="TextBox 66">
            <a:extLst>
              <a:ext uri="{FF2B5EF4-FFF2-40B4-BE49-F238E27FC236}">
                <a16:creationId xmlns:a16="http://schemas.microsoft.com/office/drawing/2014/main" id="{A6B0B811-3AF3-D837-D426-C4D412D5A2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6365" y="15377102"/>
            <a:ext cx="16335515" cy="1000686"/>
          </a:xfrm>
          <a:prstGeom prst="rect">
            <a:avLst/>
          </a:prstGeom>
          <a:noFill/>
          <a:ln w="190500">
            <a:noFill/>
            <a:miter lim="800000"/>
            <a:headEnd/>
            <a:tailEnd/>
          </a:ln>
        </p:spPr>
        <p:txBody>
          <a:bodyPr wrap="square" lIns="76609" tIns="38304" rIns="76609" bIns="38304">
            <a:spAutoFit/>
          </a:bodyPr>
          <a:lstStyle>
            <a:lvl1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Acknowledgements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F5AC1A-866F-2543-05D3-70C7BBF9874F}"/>
              </a:ext>
            </a:extLst>
          </p:cNvPr>
          <p:cNvSpPr txBox="1"/>
          <p:nvPr/>
        </p:nvSpPr>
        <p:spPr>
          <a:xfrm>
            <a:off x="875053" y="18270241"/>
            <a:ext cx="15569441" cy="871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main purpose of this section is to describe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how you collected, organized and analyzed data relevant for the study objective(s).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Describe here what you did, not what you found. Organize the description in a logical sequence, respecting chronology. Most often this section requires the following paragraphs.</a:t>
            </a:r>
          </a:p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Study Design: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Describe the study design and, in the case of secondary analysis, the original source of data..</a:t>
            </a:r>
          </a:p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Sample: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Describe the selection (inclusion and exclusion) criteria and the selection process.</a:t>
            </a:r>
          </a:p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Variables: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Independent: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Main exposure of interest.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Dependent: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Primary and secondary outcomes.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Confounders: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Potential confounders.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Data Analysis: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Describe the methods used for analyzing the data. </a:t>
            </a:r>
          </a:p>
        </p:txBody>
      </p:sp>
      <p:sp>
        <p:nvSpPr>
          <p:cNvPr id="2057" name="TextBox 66">
            <a:extLst>
              <a:ext uri="{FF2B5EF4-FFF2-40B4-BE49-F238E27FC236}">
                <a16:creationId xmlns:a16="http://schemas.microsoft.com/office/drawing/2014/main" id="{D39FCFB7-ACFF-1B1D-5593-9475BF39B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720" y="7054991"/>
            <a:ext cx="15133130" cy="1000686"/>
          </a:xfrm>
          <a:prstGeom prst="rect">
            <a:avLst/>
          </a:prstGeom>
          <a:noFill/>
          <a:ln w="190500">
            <a:noFill/>
            <a:miter lim="800000"/>
            <a:headEnd/>
            <a:tailEnd/>
          </a:ln>
        </p:spPr>
        <p:txBody>
          <a:bodyPr wrap="square" lIns="76609" tIns="38304" rIns="76609" bIns="38304">
            <a:spAutoFit/>
          </a:bodyPr>
          <a:lstStyle>
            <a:lvl1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Background</a:t>
            </a:r>
          </a:p>
        </p:txBody>
      </p:sp>
      <p:sp>
        <p:nvSpPr>
          <p:cNvPr id="2062" name="TextBox 66">
            <a:extLst>
              <a:ext uri="{FF2B5EF4-FFF2-40B4-BE49-F238E27FC236}">
                <a16:creationId xmlns:a16="http://schemas.microsoft.com/office/drawing/2014/main" id="{7F900F0F-DA49-1A74-5774-11F4A7436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6365" y="7054991"/>
            <a:ext cx="16335515" cy="1000686"/>
          </a:xfrm>
          <a:prstGeom prst="rect">
            <a:avLst/>
          </a:prstGeom>
          <a:noFill/>
          <a:ln w="190500">
            <a:noFill/>
            <a:miter lim="800000"/>
            <a:headEnd/>
            <a:tailEnd/>
          </a:ln>
        </p:spPr>
        <p:txBody>
          <a:bodyPr wrap="square" lIns="76609" tIns="38304" rIns="76609" bIns="38304">
            <a:spAutoFit/>
          </a:bodyPr>
          <a:lstStyle>
            <a:lvl1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Conclusions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A65FE8-872B-3370-4EA4-582853300103}"/>
              </a:ext>
            </a:extLst>
          </p:cNvPr>
          <p:cNvSpPr/>
          <p:nvPr/>
        </p:nvSpPr>
        <p:spPr>
          <a:xfrm>
            <a:off x="875053" y="8628257"/>
            <a:ext cx="155694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5497" indent="-545497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The main purpose of this section is to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show that your study will provide new knowledge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to those who see your poster.</a:t>
            </a:r>
          </a:p>
          <a:p>
            <a:pPr marL="545497" indent="-545497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Make sure the section is organized in a logical sequence; most times this section requires just three paragraphs.</a:t>
            </a:r>
          </a:p>
          <a:p>
            <a:pPr marL="545497" indent="-545497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Provide the basic background for the topic of the study.</a:t>
            </a:r>
          </a:p>
          <a:p>
            <a:pPr marL="545497" indent="-545497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Identify the gap in knowledge (nature / scope / magnitude of the gap). 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F84907EB-4BAC-B46B-4263-28B8503442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04072" y="16480706"/>
            <a:ext cx="15569440" cy="20408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229827" tIns="383044" rIns="229827" bIns="383044"/>
          <a:lstStyle>
            <a:lvl1pPr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Name here people or institutions that supported your study (logistically, financially, completing specific tasks). Do not include here the authors of the study mentioned in the title section..</a:t>
            </a:r>
          </a:p>
        </p:txBody>
      </p:sp>
      <p:sp>
        <p:nvSpPr>
          <p:cNvPr id="21" name="TextBox 66">
            <a:extLst>
              <a:ext uri="{FF2B5EF4-FFF2-40B4-BE49-F238E27FC236}">
                <a16:creationId xmlns:a16="http://schemas.microsoft.com/office/drawing/2014/main" id="{B224E253-895D-DF55-5DED-37DCA7B92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0459" y="7054991"/>
            <a:ext cx="16335514" cy="1000686"/>
          </a:xfrm>
          <a:prstGeom prst="rect">
            <a:avLst/>
          </a:prstGeom>
          <a:noFill/>
          <a:ln w="190500">
            <a:noFill/>
            <a:miter lim="800000"/>
            <a:headEnd/>
            <a:tailEnd/>
          </a:ln>
        </p:spPr>
        <p:txBody>
          <a:bodyPr wrap="square" lIns="76609" tIns="38304" rIns="76609" bIns="38304">
            <a:spAutoFit/>
          </a:bodyPr>
          <a:lstStyle>
            <a:lvl1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Results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F88EEC9-EE95-98FC-C507-242E8C54DB93}"/>
              </a:ext>
            </a:extLst>
          </p:cNvPr>
          <p:cNvSpPr/>
          <p:nvPr/>
        </p:nvSpPr>
        <p:spPr>
          <a:xfrm>
            <a:off x="17497415" y="8671800"/>
            <a:ext cx="15569440" cy="80945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45497" indent="-545497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This section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describes the results of the study that are relevant for the study objective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Refer to what you found, not to what you did.</a:t>
            </a:r>
          </a:p>
          <a:p>
            <a:pPr marL="545497" indent="-545497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Present your results in a logical sequence: describe – bivariate – multivariate.</a:t>
            </a:r>
          </a:p>
          <a:p>
            <a:pPr marL="545497" indent="-545497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Most times this section contains up to three tables / figures and two / three paragraphs.</a:t>
            </a:r>
          </a:p>
          <a:p>
            <a:pPr marL="545497" indent="-545497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Start with tables and figures; use text later.</a:t>
            </a:r>
          </a:p>
          <a:p>
            <a:pPr marL="545497" indent="-545497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For tables and figures: check math, titles, headings and labels of columns, rows and axes, footnotes.</a:t>
            </a:r>
          </a:p>
          <a:p>
            <a:pPr marL="545497" indent="-545497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For text: highlight key relationships between independent and dependent variables; check that numbers in text are consistent with tables / figures.</a:t>
            </a:r>
          </a:p>
        </p:txBody>
      </p:sp>
      <p:sp>
        <p:nvSpPr>
          <p:cNvPr id="6" name="TextBox 66">
            <a:extLst>
              <a:ext uri="{FF2B5EF4-FFF2-40B4-BE49-F238E27FC236}">
                <a16:creationId xmlns:a16="http://schemas.microsoft.com/office/drawing/2014/main" id="{BB524B28-D335-89C9-4608-1BAE40864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720" y="13648313"/>
            <a:ext cx="16335514" cy="1000686"/>
          </a:xfrm>
          <a:prstGeom prst="rect">
            <a:avLst/>
          </a:prstGeom>
          <a:noFill/>
          <a:ln w="190500">
            <a:noFill/>
            <a:miter lim="800000"/>
            <a:headEnd/>
            <a:tailEnd/>
          </a:ln>
        </p:spPr>
        <p:txBody>
          <a:bodyPr wrap="square" lIns="76609" tIns="38304" rIns="76609" bIns="38304">
            <a:spAutoFit/>
          </a:bodyPr>
          <a:lstStyle>
            <a:lvl1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Objective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FDDEDB6-6235-C9BF-D28F-3F90783EA009}"/>
              </a:ext>
            </a:extLst>
          </p:cNvPr>
          <p:cNvSpPr/>
          <p:nvPr/>
        </p:nvSpPr>
        <p:spPr>
          <a:xfrm>
            <a:off x="875053" y="15218701"/>
            <a:ext cx="163536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5497" indent="-545497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Include here the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objective(s)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of the study.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25AFC7-AA53-EEB1-EDCF-B962E09D7F6A}"/>
              </a:ext>
            </a:extLst>
          </p:cNvPr>
          <p:cNvSpPr txBox="1"/>
          <p:nvPr/>
        </p:nvSpPr>
        <p:spPr>
          <a:xfrm>
            <a:off x="875053" y="1075101"/>
            <a:ext cx="3745382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8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 the title of the study here</a:t>
            </a:r>
          </a:p>
          <a:p>
            <a:pPr eaLnBrk="1" hangingPunct="1">
              <a:spcBef>
                <a:spcPct val="50000"/>
              </a:spcBef>
            </a:pPr>
            <a:r>
              <a:rPr lang="en-US" sz="6600" dirty="0">
                <a:solidFill>
                  <a:srgbClr val="ECBD02"/>
                </a:solidFill>
                <a:latin typeface="Arial"/>
                <a:cs typeface="Arial"/>
              </a:rPr>
              <a:t>Name of the authors and institutional affiliations here</a:t>
            </a:r>
            <a:endParaRPr lang="en-US" dirty="0">
              <a:solidFill>
                <a:srgbClr val="ECBD02"/>
              </a:solidFill>
            </a:endParaRPr>
          </a:p>
        </p:txBody>
      </p:sp>
      <p:pic>
        <p:nvPicPr>
          <p:cNvPr id="16" name="Picture 15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8868F042-9CC1-87C9-D417-6CBACAE7EF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1058" y="1136854"/>
            <a:ext cx="5102454" cy="2840728"/>
          </a:xfrm>
          <a:prstGeom prst="rect">
            <a:avLst/>
          </a:prstGeom>
        </p:spPr>
      </p:pic>
      <p:pic>
        <p:nvPicPr>
          <p:cNvPr id="8" name="Picture 7" descr="A close up of a cell&#10;&#10;AI-generated content may be incorrect.">
            <a:extLst>
              <a:ext uri="{FF2B5EF4-FFF2-40B4-BE49-F238E27FC236}">
                <a16:creationId xmlns:a16="http://schemas.microsoft.com/office/drawing/2014/main" id="{933E322B-D210-3F03-5896-01286C3C20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1122" y="17719308"/>
            <a:ext cx="14988514" cy="1000919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DC98594-CFF1-ECD3-A375-CC9DB295EE13}"/>
              </a:ext>
            </a:extLst>
          </p:cNvPr>
          <p:cNvSpPr/>
          <p:nvPr/>
        </p:nvSpPr>
        <p:spPr>
          <a:xfrm>
            <a:off x="34286939" y="20144618"/>
            <a:ext cx="15569440" cy="1218297"/>
          </a:xfrm>
          <a:prstGeom prst="rect">
            <a:avLst/>
          </a:prstGeom>
          <a:solidFill>
            <a:srgbClr val="071E3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66">
            <a:extLst>
              <a:ext uri="{FF2B5EF4-FFF2-40B4-BE49-F238E27FC236}">
                <a16:creationId xmlns:a16="http://schemas.microsoft.com/office/drawing/2014/main" id="{4D0038BF-130F-C197-9C39-D256BA254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26365" y="20253904"/>
            <a:ext cx="16335515" cy="1000686"/>
          </a:xfrm>
          <a:prstGeom prst="rect">
            <a:avLst/>
          </a:prstGeom>
          <a:noFill/>
          <a:ln w="190500">
            <a:noFill/>
            <a:miter lim="800000"/>
            <a:headEnd/>
            <a:tailEnd/>
          </a:ln>
        </p:spPr>
        <p:txBody>
          <a:bodyPr wrap="square" lIns="76609" tIns="38304" rIns="76609" bIns="38304">
            <a:spAutoFit/>
          </a:bodyPr>
          <a:lstStyle>
            <a:lvl1pPr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00063" algn="l"/>
              </a:tabLst>
              <a:defRPr sz="32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6000" b="1" dirty="0">
                <a:solidFill>
                  <a:schemeClr val="bg1"/>
                </a:solidFill>
                <a:latin typeface="Arial"/>
                <a:cs typeface="Arial"/>
              </a:rPr>
              <a:t>References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9917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90D9BE8B10240A2E5C09DC9041661" ma:contentTypeVersion="10" ma:contentTypeDescription="Create a new document." ma:contentTypeScope="" ma:versionID="104f364f47ab240bc8e3e7f7f3bec9fa">
  <xsd:schema xmlns:xsd="http://www.w3.org/2001/XMLSchema" xmlns:xs="http://www.w3.org/2001/XMLSchema" xmlns:p="http://schemas.microsoft.com/office/2006/metadata/properties" xmlns:ns2="e33265fe-a6d3-419b-b103-60a78e9fec26" xmlns:ns3="9703ef06-ea80-4e38-9afa-19ec869dae87" targetNamespace="http://schemas.microsoft.com/office/2006/metadata/properties" ma:root="true" ma:fieldsID="cc6d0a38602824757a4797731a0bd0a5" ns2:_="" ns3:_="">
    <xsd:import namespace="e33265fe-a6d3-419b-b103-60a78e9fec26"/>
    <xsd:import namespace="9703ef06-ea80-4e38-9afa-19ec869dae8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3265fe-a6d3-419b-b103-60a78e9fec26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391af29b-e898-46cd-ad54-75745d14b3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03ef06-ea80-4e38-9afa-19ec869dae8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47097ea-9d6d-44ab-b388-9cb640d8e020}" ma:internalName="TaxCatchAll" ma:showField="CatchAllData" ma:web="9703ef06-ea80-4e38-9afa-19ec869dae8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03ef06-ea80-4e38-9afa-19ec869dae87" xsi:nil="true"/>
    <lcf76f155ced4ddcb4097134ff3c332f xmlns="e33265fe-a6d3-419b-b103-60a78e9fec2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D4177F1-2C0A-4773-94C6-82E11A6D53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E3DEF6-8F78-430F-A9BF-E95AD96521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3265fe-a6d3-419b-b103-60a78e9fec26"/>
    <ds:schemaRef ds:uri="9703ef06-ea80-4e38-9afa-19ec869dae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148829-2BF3-4212-BD3B-DEB88A02C1D7}">
  <ds:schemaRefs>
    <ds:schemaRef ds:uri="http://schemas.microsoft.com/office/2006/metadata/properties"/>
    <ds:schemaRef ds:uri="http://schemas.microsoft.com/office/infopath/2007/PartnerControls"/>
    <ds:schemaRef ds:uri="9703ef06-ea80-4e38-9afa-19ec869dae87"/>
    <ds:schemaRef ds:uri="e33265fe-a6d3-419b-b103-60a78e9fec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10809</TotalTime>
  <Words>577</Words>
  <Application>Microsoft Macintosh PowerPoint</Application>
  <PresentationFormat>Custom</PresentationFormat>
  <Paragraphs>46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ＭＳ Ｐゴシック</vt:lpstr>
      <vt:lpstr>Arial</vt:lpstr>
      <vt:lpstr>Calibri</vt:lpstr>
      <vt:lpstr>Helvetica</vt:lpstr>
      <vt:lpstr>Times New Roman</vt:lpstr>
      <vt:lpstr>Default Design</vt:lpstr>
      <vt:lpstr>PowerPoint Presentation</vt:lpstr>
      <vt:lpstr>PowerPoint Presentation</vt:lpstr>
    </vt:vector>
  </TitlesOfParts>
  <Company>Swarthmore College</Company>
  <LinksUpToDate>false</LinksUpToDate>
  <SharedDoc>false</SharedDoc>
  <HyperlinkBase>http://www.swarthmore.edu/NatSci/cpurrin1/posteradvice.htm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Gender Differences in thrombolytic use for ischemic stroke in Puerto Rico</dc:title>
  <dc:creator>Sara Truelson;Isaac Truelson;Edilberto Alvarez</dc:creator>
  <cp:keywords>Poster</cp:keywords>
  <dc:description>Suggestions and gripes to: cpurrin1@swarthmore.edu</dc:description>
  <cp:lastModifiedBy>Kenessa Durrum</cp:lastModifiedBy>
  <cp:revision>1336</cp:revision>
  <cp:lastPrinted>2009-02-07T23:51:45Z</cp:lastPrinted>
  <dcterms:created xsi:type="dcterms:W3CDTF">2015-02-10T20:08:18Z</dcterms:created>
  <dcterms:modified xsi:type="dcterms:W3CDTF">2026-04-27T17:23:08Z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Colin Purrington</vt:lpwstr>
  </property>
  <property fmtid="{D5CDD505-2E9C-101B-9397-08002B2CF9AE}" pid="3" name="ArticulateGUID">
    <vt:lpwstr>D0E25912-3C86-4460-9C8A-289B398A1DFC</vt:lpwstr>
  </property>
  <property fmtid="{D5CDD505-2E9C-101B-9397-08002B2CF9AE}" pid="4" name="ArticulatePath">
    <vt:lpwstr>poster presentation</vt:lpwstr>
  </property>
  <property fmtid="{D5CDD505-2E9C-101B-9397-08002B2CF9AE}" pid="5" name="ContentTypeId">
    <vt:lpwstr>0x0101004F690D9BE8B10240A2E5C09DC9041661</vt:lpwstr>
  </property>
</Properties>
</file>