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7" r:id="rId2"/>
    <p:sldId id="309" r:id="rId3"/>
    <p:sldId id="311" r:id="rId4"/>
    <p:sldId id="328" r:id="rId5"/>
    <p:sldId id="284" r:id="rId6"/>
    <p:sldId id="263" r:id="rId7"/>
    <p:sldId id="329" r:id="rId8"/>
    <p:sldId id="296" r:id="rId9"/>
    <p:sldId id="264" r:id="rId10"/>
    <p:sldId id="332" r:id="rId11"/>
    <p:sldId id="334" r:id="rId12"/>
    <p:sldId id="333" r:id="rId13"/>
    <p:sldId id="281" r:id="rId14"/>
    <p:sldId id="331" r:id="rId15"/>
    <p:sldId id="322" r:id="rId16"/>
    <p:sldId id="325" r:id="rId17"/>
    <p:sldId id="335" r:id="rId18"/>
    <p:sldId id="336" r:id="rId19"/>
    <p:sldId id="337" r:id="rId20"/>
    <p:sldId id="330" r:id="rId21"/>
    <p:sldId id="338" r:id="rId22"/>
    <p:sldId id="339" r:id="rId23"/>
    <p:sldId id="340" r:id="rId24"/>
    <p:sldId id="310" r:id="rId25"/>
    <p:sldId id="30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orient="horz" pos="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C6D"/>
    <a:srgbClr val="D09D41"/>
    <a:srgbClr val="F6B94C"/>
    <a:srgbClr val="667676"/>
    <a:srgbClr val="839797"/>
    <a:srgbClr val="9FB5B4"/>
    <a:srgbClr val="FFC801"/>
    <a:srgbClr val="BF903C"/>
    <a:srgbClr val="8189AD"/>
    <a:srgbClr val="7C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89" autoAdjust="0"/>
    <p:restoredTop sz="75708" autoAdjust="0"/>
  </p:normalViewPr>
  <p:slideViewPr>
    <p:cSldViewPr snapToObjects="1">
      <p:cViewPr varScale="1">
        <p:scale>
          <a:sx n="68" d="100"/>
          <a:sy n="68" d="100"/>
        </p:scale>
        <p:origin x="762" y="60"/>
      </p:cViewPr>
      <p:guideLst>
        <p:guide orient="horz" pos="624"/>
        <p:guide pos="576"/>
        <p:guide orient="horz"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21CF6-A73C-E440-B0C1-B405D986B067}" type="doc">
      <dgm:prSet loTypeId="urn:microsoft.com/office/officeart/2008/layout/VerticalCurvedList" loCatId="pyramid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117885-12AE-EE45-AF41-EDD8A0D2E87B}">
      <dgm:prSet/>
      <dgm:spPr>
        <a:solidFill>
          <a:srgbClr val="D87C6D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Dean’s Office: Priscilla Gomez</a:t>
          </a:r>
        </a:p>
      </dgm:t>
    </dgm:pt>
    <dgm:pt modelId="{246FA335-E218-2F4A-AD3B-EA6873CA4645}" type="parTrans" cxnId="{174B821E-FD57-8245-BF8D-CFB711F78BE7}">
      <dgm:prSet/>
      <dgm:spPr/>
      <dgm:t>
        <a:bodyPr/>
        <a:lstStyle/>
        <a:p>
          <a:endParaRPr lang="en-US"/>
        </a:p>
      </dgm:t>
    </dgm:pt>
    <dgm:pt modelId="{2AB9F999-EED3-4445-969C-E11AA16EDF64}" type="sibTrans" cxnId="{174B821E-FD57-8245-BF8D-CFB711F78BE7}">
      <dgm:prSet/>
      <dgm:spPr/>
      <dgm:t>
        <a:bodyPr/>
        <a:lstStyle/>
        <a:p>
          <a:endParaRPr lang="en-US"/>
        </a:p>
      </dgm:t>
    </dgm:pt>
    <dgm:pt modelId="{CD691B92-EF64-584A-B50B-19655842BA41}">
      <dgm:prSet/>
      <dgm:spPr>
        <a:solidFill>
          <a:srgbClr val="8189AD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Academic Affairs: Odalys De La Rosa</a:t>
          </a:r>
        </a:p>
      </dgm:t>
    </dgm:pt>
    <dgm:pt modelId="{C7BBAE85-F7FB-0C42-AC3C-1C9144193427}" type="parTrans" cxnId="{42E3824C-FC3F-9843-A20D-4DF024D71A47}">
      <dgm:prSet/>
      <dgm:spPr/>
      <dgm:t>
        <a:bodyPr/>
        <a:lstStyle/>
        <a:p>
          <a:endParaRPr lang="en-US"/>
        </a:p>
      </dgm:t>
    </dgm:pt>
    <dgm:pt modelId="{C1E4FE3F-0C19-C44A-BC3B-033AE001674D}" type="sibTrans" cxnId="{42E3824C-FC3F-9843-A20D-4DF024D71A47}">
      <dgm:prSet/>
      <dgm:spPr/>
      <dgm:t>
        <a:bodyPr/>
        <a:lstStyle/>
        <a:p>
          <a:endParaRPr lang="en-US"/>
        </a:p>
      </dgm:t>
    </dgm:pt>
    <dgm:pt modelId="{26C3536F-E684-7846-B2E2-B368B219FFF7}">
      <dgm:prSet/>
      <dgm:spPr>
        <a:solidFill>
          <a:srgbClr val="667676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Clinical Affairs: Priscilla Chaves</a:t>
          </a:r>
        </a:p>
      </dgm:t>
    </dgm:pt>
    <dgm:pt modelId="{8DC533A7-1745-2C43-91D6-CAEA3271499F}" type="parTrans" cxnId="{C5BDE3B6-A6A6-1A4B-864B-150DDCA6444F}">
      <dgm:prSet/>
      <dgm:spPr/>
      <dgm:t>
        <a:bodyPr/>
        <a:lstStyle/>
        <a:p>
          <a:endParaRPr lang="en-US"/>
        </a:p>
      </dgm:t>
    </dgm:pt>
    <dgm:pt modelId="{AAAD6A9F-06B9-A149-9417-B94EDB6352FB}" type="sibTrans" cxnId="{C5BDE3B6-A6A6-1A4B-864B-150DDCA6444F}">
      <dgm:prSet/>
      <dgm:spPr/>
      <dgm:t>
        <a:bodyPr/>
        <a:lstStyle/>
        <a:p>
          <a:endParaRPr lang="en-US"/>
        </a:p>
      </dgm:t>
    </dgm:pt>
    <dgm:pt modelId="{0C8F3E51-45C4-AD42-9AC9-A517E04F4CA6}">
      <dgm:prSet/>
      <dgm:spPr>
        <a:solidFill>
          <a:srgbClr val="839797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Student Affairs: Catalina Carrizosa</a:t>
          </a:r>
        </a:p>
      </dgm:t>
    </dgm:pt>
    <dgm:pt modelId="{5EA1866A-7798-0243-BDEF-08FA2CC1A51B}" type="parTrans" cxnId="{64F6A8C7-1E84-DE45-B731-5D8424F04163}">
      <dgm:prSet/>
      <dgm:spPr/>
      <dgm:t>
        <a:bodyPr/>
        <a:lstStyle/>
        <a:p>
          <a:endParaRPr lang="en-US"/>
        </a:p>
      </dgm:t>
    </dgm:pt>
    <dgm:pt modelId="{C26107C2-C603-4644-8B81-D4229D2BDBA2}" type="sibTrans" cxnId="{64F6A8C7-1E84-DE45-B731-5D8424F04163}">
      <dgm:prSet/>
      <dgm:spPr/>
      <dgm:t>
        <a:bodyPr/>
        <a:lstStyle/>
        <a:p>
          <a:endParaRPr lang="en-US"/>
        </a:p>
      </dgm:t>
    </dgm:pt>
    <dgm:pt modelId="{56BF98C8-4179-2241-8678-058D0AED11BB}">
      <dgm:prSet/>
      <dgm:spPr>
        <a:solidFill>
          <a:srgbClr val="D09D41"/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Finance &amp; Administration: Jonathon Duncan</a:t>
          </a:r>
        </a:p>
      </dgm:t>
    </dgm:pt>
    <dgm:pt modelId="{2D1B3E74-7BEC-9A41-8E1F-029EF8AF6288}" type="parTrans" cxnId="{D6973042-697F-7243-BA15-38FC3249B405}">
      <dgm:prSet/>
      <dgm:spPr/>
      <dgm:t>
        <a:bodyPr/>
        <a:lstStyle/>
        <a:p>
          <a:endParaRPr lang="en-US"/>
        </a:p>
      </dgm:t>
    </dgm:pt>
    <dgm:pt modelId="{E093863B-2753-2B45-AF35-D4030667C1E1}" type="sibTrans" cxnId="{D6973042-697F-7243-BA15-38FC3249B405}">
      <dgm:prSet/>
      <dgm:spPr/>
      <dgm:t>
        <a:bodyPr/>
        <a:lstStyle/>
        <a:p>
          <a:endParaRPr lang="en-US"/>
        </a:p>
      </dgm:t>
    </dgm:pt>
    <dgm:pt modelId="{ACEFA268-3CAD-4E54-960D-44043F0B80E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FIU Health: Yucymy Martinez</a:t>
          </a:r>
        </a:p>
      </dgm:t>
    </dgm:pt>
    <dgm:pt modelId="{09D120C8-66E2-4DED-847A-6C75B1816247}" type="parTrans" cxnId="{00F083D5-9F8E-4290-869D-6C4436A8FD5F}">
      <dgm:prSet/>
      <dgm:spPr/>
      <dgm:t>
        <a:bodyPr/>
        <a:lstStyle/>
        <a:p>
          <a:endParaRPr lang="en-US"/>
        </a:p>
      </dgm:t>
    </dgm:pt>
    <dgm:pt modelId="{07239619-DDE5-49B1-B289-7706F171089D}" type="sibTrans" cxnId="{00F083D5-9F8E-4290-869D-6C4436A8FD5F}">
      <dgm:prSet/>
      <dgm:spPr/>
      <dgm:t>
        <a:bodyPr/>
        <a:lstStyle/>
        <a:p>
          <a:endParaRPr lang="en-US"/>
        </a:p>
      </dgm:t>
    </dgm:pt>
    <dgm:pt modelId="{49EECB6F-388D-C24B-B4F6-1810B5536E8B}" type="pres">
      <dgm:prSet presAssocID="{ED921CF6-A73C-E440-B0C1-B405D986B067}" presName="Name0" presStyleCnt="0">
        <dgm:presLayoutVars>
          <dgm:chMax val="7"/>
          <dgm:chPref val="7"/>
          <dgm:dir/>
        </dgm:presLayoutVars>
      </dgm:prSet>
      <dgm:spPr/>
    </dgm:pt>
    <dgm:pt modelId="{F78F3475-B4BF-2E47-AC37-24CD8EF90EC6}" type="pres">
      <dgm:prSet presAssocID="{ED921CF6-A73C-E440-B0C1-B405D986B067}" presName="Name1" presStyleCnt="0"/>
      <dgm:spPr/>
    </dgm:pt>
    <dgm:pt modelId="{4AE92172-07CE-5841-85F2-A437F951CD15}" type="pres">
      <dgm:prSet presAssocID="{ED921CF6-A73C-E440-B0C1-B405D986B067}" presName="cycle" presStyleCnt="0"/>
      <dgm:spPr/>
    </dgm:pt>
    <dgm:pt modelId="{A7CA0580-6C01-824A-B90B-27BDCCBC4BEF}" type="pres">
      <dgm:prSet presAssocID="{ED921CF6-A73C-E440-B0C1-B405D986B067}" presName="srcNode" presStyleLbl="node1" presStyleIdx="0" presStyleCnt="6"/>
      <dgm:spPr/>
    </dgm:pt>
    <dgm:pt modelId="{29850C24-D5F7-6E4D-9CC6-28853F55428D}" type="pres">
      <dgm:prSet presAssocID="{ED921CF6-A73C-E440-B0C1-B405D986B067}" presName="conn" presStyleLbl="parChTrans1D2" presStyleIdx="0" presStyleCnt="1"/>
      <dgm:spPr/>
    </dgm:pt>
    <dgm:pt modelId="{8D3B7F6F-EE82-DC4D-80B6-D15308341A42}" type="pres">
      <dgm:prSet presAssocID="{ED921CF6-A73C-E440-B0C1-B405D986B067}" presName="extraNode" presStyleLbl="node1" presStyleIdx="0" presStyleCnt="6"/>
      <dgm:spPr/>
    </dgm:pt>
    <dgm:pt modelId="{056AD7B3-A83A-D84D-87B8-DECD6007295C}" type="pres">
      <dgm:prSet presAssocID="{ED921CF6-A73C-E440-B0C1-B405D986B067}" presName="dstNode" presStyleLbl="node1" presStyleIdx="0" presStyleCnt="6"/>
      <dgm:spPr/>
    </dgm:pt>
    <dgm:pt modelId="{10CD1AF7-235B-2A42-8A86-6A999D784543}" type="pres">
      <dgm:prSet presAssocID="{6E117885-12AE-EE45-AF41-EDD8A0D2E87B}" presName="text_1" presStyleLbl="node1" presStyleIdx="0" presStyleCnt="6">
        <dgm:presLayoutVars>
          <dgm:bulletEnabled val="1"/>
        </dgm:presLayoutVars>
      </dgm:prSet>
      <dgm:spPr/>
    </dgm:pt>
    <dgm:pt modelId="{31E34A5F-5325-0E4B-BFEE-8769D0E0AD07}" type="pres">
      <dgm:prSet presAssocID="{6E117885-12AE-EE45-AF41-EDD8A0D2E87B}" presName="accent_1" presStyleCnt="0"/>
      <dgm:spPr/>
    </dgm:pt>
    <dgm:pt modelId="{1D3D5452-15C4-8249-B527-9E4AED54E2E5}" type="pres">
      <dgm:prSet presAssocID="{6E117885-12AE-EE45-AF41-EDD8A0D2E87B}" presName="accentRepeatNode" presStyleLbl="solidFgAcc1" presStyleIdx="0" presStyleCnt="6"/>
      <dgm:spPr>
        <a:ln>
          <a:solidFill>
            <a:srgbClr val="FFC801"/>
          </a:solidFill>
        </a:ln>
      </dgm:spPr>
    </dgm:pt>
    <dgm:pt modelId="{DEF452EF-580D-DE46-9A77-3B55858C701D}" type="pres">
      <dgm:prSet presAssocID="{CD691B92-EF64-584A-B50B-19655842BA41}" presName="text_2" presStyleLbl="node1" presStyleIdx="1" presStyleCnt="6">
        <dgm:presLayoutVars>
          <dgm:bulletEnabled val="1"/>
        </dgm:presLayoutVars>
      </dgm:prSet>
      <dgm:spPr/>
    </dgm:pt>
    <dgm:pt modelId="{C45A13EF-61C9-4D44-92BB-34E6C2B1E691}" type="pres">
      <dgm:prSet presAssocID="{CD691B92-EF64-584A-B50B-19655842BA41}" presName="accent_2" presStyleCnt="0"/>
      <dgm:spPr/>
    </dgm:pt>
    <dgm:pt modelId="{669351A2-9F25-A54B-86FA-0E82F1C50594}" type="pres">
      <dgm:prSet presAssocID="{CD691B92-EF64-584A-B50B-19655842BA41}" presName="accentRepeatNode" presStyleLbl="solidFgAcc1" presStyleIdx="1" presStyleCnt="6"/>
      <dgm:spPr>
        <a:ln>
          <a:solidFill>
            <a:srgbClr val="FFC801"/>
          </a:solidFill>
        </a:ln>
      </dgm:spPr>
    </dgm:pt>
    <dgm:pt modelId="{4DFB44D4-A85A-094A-AC26-E2D917E4C945}" type="pres">
      <dgm:prSet presAssocID="{26C3536F-E684-7846-B2E2-B368B219FFF7}" presName="text_3" presStyleLbl="node1" presStyleIdx="2" presStyleCnt="6">
        <dgm:presLayoutVars>
          <dgm:bulletEnabled val="1"/>
        </dgm:presLayoutVars>
      </dgm:prSet>
      <dgm:spPr/>
    </dgm:pt>
    <dgm:pt modelId="{772E3D48-0308-C641-BE4E-8113879347BF}" type="pres">
      <dgm:prSet presAssocID="{26C3536F-E684-7846-B2E2-B368B219FFF7}" presName="accent_3" presStyleCnt="0"/>
      <dgm:spPr/>
    </dgm:pt>
    <dgm:pt modelId="{A4101F7B-69A7-7D4D-8B56-179C364816D5}" type="pres">
      <dgm:prSet presAssocID="{26C3536F-E684-7846-B2E2-B368B219FFF7}" presName="accentRepeatNode" presStyleLbl="solidFgAcc1" presStyleIdx="2" presStyleCnt="6"/>
      <dgm:spPr>
        <a:ln>
          <a:solidFill>
            <a:srgbClr val="FFC801"/>
          </a:solidFill>
        </a:ln>
      </dgm:spPr>
    </dgm:pt>
    <dgm:pt modelId="{7DA17D1E-745D-AC4B-9E11-22DE09451667}" type="pres">
      <dgm:prSet presAssocID="{0C8F3E51-45C4-AD42-9AC9-A517E04F4CA6}" presName="text_4" presStyleLbl="node1" presStyleIdx="3" presStyleCnt="6">
        <dgm:presLayoutVars>
          <dgm:bulletEnabled val="1"/>
        </dgm:presLayoutVars>
      </dgm:prSet>
      <dgm:spPr/>
    </dgm:pt>
    <dgm:pt modelId="{290BE327-DD47-A54D-93A3-1A1707E36CCB}" type="pres">
      <dgm:prSet presAssocID="{0C8F3E51-45C4-AD42-9AC9-A517E04F4CA6}" presName="accent_4" presStyleCnt="0"/>
      <dgm:spPr/>
    </dgm:pt>
    <dgm:pt modelId="{6EA164C1-3C06-E447-A523-3F49CF598466}" type="pres">
      <dgm:prSet presAssocID="{0C8F3E51-45C4-AD42-9AC9-A517E04F4CA6}" presName="accentRepeatNode" presStyleLbl="solidFgAcc1" presStyleIdx="3" presStyleCnt="6"/>
      <dgm:spPr>
        <a:ln>
          <a:solidFill>
            <a:srgbClr val="FFC801"/>
          </a:solidFill>
        </a:ln>
      </dgm:spPr>
    </dgm:pt>
    <dgm:pt modelId="{9F822D70-7C66-8A4A-9080-2DC132E6649C}" type="pres">
      <dgm:prSet presAssocID="{56BF98C8-4179-2241-8678-058D0AED11BB}" presName="text_5" presStyleLbl="node1" presStyleIdx="4" presStyleCnt="6">
        <dgm:presLayoutVars>
          <dgm:bulletEnabled val="1"/>
        </dgm:presLayoutVars>
      </dgm:prSet>
      <dgm:spPr/>
    </dgm:pt>
    <dgm:pt modelId="{388722F7-7106-1045-A8DC-FC79942F95F4}" type="pres">
      <dgm:prSet presAssocID="{56BF98C8-4179-2241-8678-058D0AED11BB}" presName="accent_5" presStyleCnt="0"/>
      <dgm:spPr/>
    </dgm:pt>
    <dgm:pt modelId="{C88766CA-359A-0C4B-A5E3-811C14DD7FC1}" type="pres">
      <dgm:prSet presAssocID="{56BF98C8-4179-2241-8678-058D0AED11BB}" presName="accentRepeatNode" presStyleLbl="solidFgAcc1" presStyleIdx="4" presStyleCnt="6"/>
      <dgm:spPr>
        <a:ln>
          <a:solidFill>
            <a:srgbClr val="FFC801"/>
          </a:solidFill>
        </a:ln>
      </dgm:spPr>
    </dgm:pt>
    <dgm:pt modelId="{33F8F10B-9242-4307-A75F-DCAC4CE37F76}" type="pres">
      <dgm:prSet presAssocID="{ACEFA268-3CAD-4E54-960D-44043F0B80EB}" presName="text_6" presStyleLbl="node1" presStyleIdx="5" presStyleCnt="6">
        <dgm:presLayoutVars>
          <dgm:bulletEnabled val="1"/>
        </dgm:presLayoutVars>
      </dgm:prSet>
      <dgm:spPr/>
    </dgm:pt>
    <dgm:pt modelId="{1DDB19F2-2C6C-4095-BF41-6C2E3C7172EC}" type="pres">
      <dgm:prSet presAssocID="{ACEFA268-3CAD-4E54-960D-44043F0B80EB}" presName="accent_6" presStyleCnt="0"/>
      <dgm:spPr/>
    </dgm:pt>
    <dgm:pt modelId="{E736C917-6F22-4615-ADDC-1B76872535DD}" type="pres">
      <dgm:prSet presAssocID="{ACEFA268-3CAD-4E54-960D-44043F0B80EB}" presName="accentRepeatNode" presStyleLbl="solidFgAcc1" presStyleIdx="5" presStyleCnt="6"/>
      <dgm:spPr>
        <a:ln>
          <a:solidFill>
            <a:srgbClr val="FFC801"/>
          </a:solidFill>
        </a:ln>
      </dgm:spPr>
    </dgm:pt>
  </dgm:ptLst>
  <dgm:cxnLst>
    <dgm:cxn modelId="{9492F301-9ABA-224A-BF2C-8A7210FBAD38}" type="presOf" srcId="{ED921CF6-A73C-E440-B0C1-B405D986B067}" destId="{49EECB6F-388D-C24B-B4F6-1810B5536E8B}" srcOrd="0" destOrd="0" presId="urn:microsoft.com/office/officeart/2008/layout/VerticalCurvedList"/>
    <dgm:cxn modelId="{602D9C0A-B5F3-1E48-9CB5-D20028ABF105}" type="presOf" srcId="{6E117885-12AE-EE45-AF41-EDD8A0D2E87B}" destId="{10CD1AF7-235B-2A42-8A86-6A999D784543}" srcOrd="0" destOrd="0" presId="urn:microsoft.com/office/officeart/2008/layout/VerticalCurvedList"/>
    <dgm:cxn modelId="{174B821E-FD57-8245-BF8D-CFB711F78BE7}" srcId="{ED921CF6-A73C-E440-B0C1-B405D986B067}" destId="{6E117885-12AE-EE45-AF41-EDD8A0D2E87B}" srcOrd="0" destOrd="0" parTransId="{246FA335-E218-2F4A-AD3B-EA6873CA4645}" sibTransId="{2AB9F999-EED3-4445-969C-E11AA16EDF64}"/>
    <dgm:cxn modelId="{EBB15837-C32A-4751-AED4-899E1518758E}" type="presOf" srcId="{ACEFA268-3CAD-4E54-960D-44043F0B80EB}" destId="{33F8F10B-9242-4307-A75F-DCAC4CE37F76}" srcOrd="0" destOrd="0" presId="urn:microsoft.com/office/officeart/2008/layout/VerticalCurvedList"/>
    <dgm:cxn modelId="{D6973042-697F-7243-BA15-38FC3249B405}" srcId="{ED921CF6-A73C-E440-B0C1-B405D986B067}" destId="{56BF98C8-4179-2241-8678-058D0AED11BB}" srcOrd="4" destOrd="0" parTransId="{2D1B3E74-7BEC-9A41-8E1F-029EF8AF6288}" sibTransId="{E093863B-2753-2B45-AF35-D4030667C1E1}"/>
    <dgm:cxn modelId="{ECA3856B-FB17-A44B-9BB5-D1D6EE541DBA}" type="presOf" srcId="{56BF98C8-4179-2241-8678-058D0AED11BB}" destId="{9F822D70-7C66-8A4A-9080-2DC132E6649C}" srcOrd="0" destOrd="0" presId="urn:microsoft.com/office/officeart/2008/layout/VerticalCurvedList"/>
    <dgm:cxn modelId="{42E3824C-FC3F-9843-A20D-4DF024D71A47}" srcId="{ED921CF6-A73C-E440-B0C1-B405D986B067}" destId="{CD691B92-EF64-584A-B50B-19655842BA41}" srcOrd="1" destOrd="0" parTransId="{C7BBAE85-F7FB-0C42-AC3C-1C9144193427}" sibTransId="{C1E4FE3F-0C19-C44A-BC3B-033AE001674D}"/>
    <dgm:cxn modelId="{B386FF53-BD4E-6C4F-BAB1-5AC440434736}" type="presOf" srcId="{0C8F3E51-45C4-AD42-9AC9-A517E04F4CA6}" destId="{7DA17D1E-745D-AC4B-9E11-22DE09451667}" srcOrd="0" destOrd="0" presId="urn:microsoft.com/office/officeart/2008/layout/VerticalCurvedList"/>
    <dgm:cxn modelId="{998A7F82-FB06-8C45-865C-2A6B34FC8BFB}" type="presOf" srcId="{26C3536F-E684-7846-B2E2-B368B219FFF7}" destId="{4DFB44D4-A85A-094A-AC26-E2D917E4C945}" srcOrd="0" destOrd="0" presId="urn:microsoft.com/office/officeart/2008/layout/VerticalCurvedList"/>
    <dgm:cxn modelId="{C5BDE3B6-A6A6-1A4B-864B-150DDCA6444F}" srcId="{ED921CF6-A73C-E440-B0C1-B405D986B067}" destId="{26C3536F-E684-7846-B2E2-B368B219FFF7}" srcOrd="2" destOrd="0" parTransId="{8DC533A7-1745-2C43-91D6-CAEA3271499F}" sibTransId="{AAAD6A9F-06B9-A149-9417-B94EDB6352FB}"/>
    <dgm:cxn modelId="{64F6A8C7-1E84-DE45-B731-5D8424F04163}" srcId="{ED921CF6-A73C-E440-B0C1-B405D986B067}" destId="{0C8F3E51-45C4-AD42-9AC9-A517E04F4CA6}" srcOrd="3" destOrd="0" parTransId="{5EA1866A-7798-0243-BDEF-08FA2CC1A51B}" sibTransId="{C26107C2-C603-4644-8B81-D4229D2BDBA2}"/>
    <dgm:cxn modelId="{00F083D5-9F8E-4290-869D-6C4436A8FD5F}" srcId="{ED921CF6-A73C-E440-B0C1-B405D986B067}" destId="{ACEFA268-3CAD-4E54-960D-44043F0B80EB}" srcOrd="5" destOrd="0" parTransId="{09D120C8-66E2-4DED-847A-6C75B1816247}" sibTransId="{07239619-DDE5-49B1-B289-7706F171089D}"/>
    <dgm:cxn modelId="{A44325EE-6CE2-9D4E-940B-F3329945CF58}" type="presOf" srcId="{CD691B92-EF64-584A-B50B-19655842BA41}" destId="{DEF452EF-580D-DE46-9A77-3B55858C701D}" srcOrd="0" destOrd="0" presId="urn:microsoft.com/office/officeart/2008/layout/VerticalCurvedList"/>
    <dgm:cxn modelId="{85607FF9-4840-7F4C-A20E-529940A955B3}" type="presOf" srcId="{2AB9F999-EED3-4445-969C-E11AA16EDF64}" destId="{29850C24-D5F7-6E4D-9CC6-28853F55428D}" srcOrd="0" destOrd="0" presId="urn:microsoft.com/office/officeart/2008/layout/VerticalCurvedList"/>
    <dgm:cxn modelId="{56A277A4-0AAB-1A43-8E64-10E85C64A3BF}" type="presParOf" srcId="{49EECB6F-388D-C24B-B4F6-1810B5536E8B}" destId="{F78F3475-B4BF-2E47-AC37-24CD8EF90EC6}" srcOrd="0" destOrd="0" presId="urn:microsoft.com/office/officeart/2008/layout/VerticalCurvedList"/>
    <dgm:cxn modelId="{4815F2BE-609E-9C49-B326-F7624816CC97}" type="presParOf" srcId="{F78F3475-B4BF-2E47-AC37-24CD8EF90EC6}" destId="{4AE92172-07CE-5841-85F2-A437F951CD15}" srcOrd="0" destOrd="0" presId="urn:microsoft.com/office/officeart/2008/layout/VerticalCurvedList"/>
    <dgm:cxn modelId="{8B794E4A-EAEC-7F44-8BD0-4E3AF85113E1}" type="presParOf" srcId="{4AE92172-07CE-5841-85F2-A437F951CD15}" destId="{A7CA0580-6C01-824A-B90B-27BDCCBC4BEF}" srcOrd="0" destOrd="0" presId="urn:microsoft.com/office/officeart/2008/layout/VerticalCurvedList"/>
    <dgm:cxn modelId="{9696A38B-3A02-6B4B-B40B-46D555501ADD}" type="presParOf" srcId="{4AE92172-07CE-5841-85F2-A437F951CD15}" destId="{29850C24-D5F7-6E4D-9CC6-28853F55428D}" srcOrd="1" destOrd="0" presId="urn:microsoft.com/office/officeart/2008/layout/VerticalCurvedList"/>
    <dgm:cxn modelId="{1D135950-E06C-D349-956D-C5452CE3411C}" type="presParOf" srcId="{4AE92172-07CE-5841-85F2-A437F951CD15}" destId="{8D3B7F6F-EE82-DC4D-80B6-D15308341A42}" srcOrd="2" destOrd="0" presId="urn:microsoft.com/office/officeart/2008/layout/VerticalCurvedList"/>
    <dgm:cxn modelId="{02BE2B67-03B6-154B-918D-B85E821D3FA3}" type="presParOf" srcId="{4AE92172-07CE-5841-85F2-A437F951CD15}" destId="{056AD7B3-A83A-D84D-87B8-DECD6007295C}" srcOrd="3" destOrd="0" presId="urn:microsoft.com/office/officeart/2008/layout/VerticalCurvedList"/>
    <dgm:cxn modelId="{BE3F341C-F57C-8C49-AC94-FA2CA72DDEBF}" type="presParOf" srcId="{F78F3475-B4BF-2E47-AC37-24CD8EF90EC6}" destId="{10CD1AF7-235B-2A42-8A86-6A999D784543}" srcOrd="1" destOrd="0" presId="urn:microsoft.com/office/officeart/2008/layout/VerticalCurvedList"/>
    <dgm:cxn modelId="{28E17439-7F61-5344-B4C0-6E1E2E53208B}" type="presParOf" srcId="{F78F3475-B4BF-2E47-AC37-24CD8EF90EC6}" destId="{31E34A5F-5325-0E4B-BFEE-8769D0E0AD07}" srcOrd="2" destOrd="0" presId="urn:microsoft.com/office/officeart/2008/layout/VerticalCurvedList"/>
    <dgm:cxn modelId="{5F7C9B70-187A-2B4C-8C62-AB3542A0A35D}" type="presParOf" srcId="{31E34A5F-5325-0E4B-BFEE-8769D0E0AD07}" destId="{1D3D5452-15C4-8249-B527-9E4AED54E2E5}" srcOrd="0" destOrd="0" presId="urn:microsoft.com/office/officeart/2008/layout/VerticalCurvedList"/>
    <dgm:cxn modelId="{0C94FBCC-196E-5B41-BE18-DA3B99AD9F64}" type="presParOf" srcId="{F78F3475-B4BF-2E47-AC37-24CD8EF90EC6}" destId="{DEF452EF-580D-DE46-9A77-3B55858C701D}" srcOrd="3" destOrd="0" presId="urn:microsoft.com/office/officeart/2008/layout/VerticalCurvedList"/>
    <dgm:cxn modelId="{F0076DA7-FE3A-1042-B44B-7D9F49ECAB4F}" type="presParOf" srcId="{F78F3475-B4BF-2E47-AC37-24CD8EF90EC6}" destId="{C45A13EF-61C9-4D44-92BB-34E6C2B1E691}" srcOrd="4" destOrd="0" presId="urn:microsoft.com/office/officeart/2008/layout/VerticalCurvedList"/>
    <dgm:cxn modelId="{7B0554F5-6F8A-C54F-A64B-5FD06DC4CA5E}" type="presParOf" srcId="{C45A13EF-61C9-4D44-92BB-34E6C2B1E691}" destId="{669351A2-9F25-A54B-86FA-0E82F1C50594}" srcOrd="0" destOrd="0" presId="urn:microsoft.com/office/officeart/2008/layout/VerticalCurvedList"/>
    <dgm:cxn modelId="{4EB7BA94-1CE5-FB42-80F5-A560DE7B3EB6}" type="presParOf" srcId="{F78F3475-B4BF-2E47-AC37-24CD8EF90EC6}" destId="{4DFB44D4-A85A-094A-AC26-E2D917E4C945}" srcOrd="5" destOrd="0" presId="urn:microsoft.com/office/officeart/2008/layout/VerticalCurvedList"/>
    <dgm:cxn modelId="{D3465012-3C4F-1840-B485-B5FDB7A12400}" type="presParOf" srcId="{F78F3475-B4BF-2E47-AC37-24CD8EF90EC6}" destId="{772E3D48-0308-C641-BE4E-8113879347BF}" srcOrd="6" destOrd="0" presId="urn:microsoft.com/office/officeart/2008/layout/VerticalCurvedList"/>
    <dgm:cxn modelId="{32A919EA-47A6-A243-A74D-98B9F501D47F}" type="presParOf" srcId="{772E3D48-0308-C641-BE4E-8113879347BF}" destId="{A4101F7B-69A7-7D4D-8B56-179C364816D5}" srcOrd="0" destOrd="0" presId="urn:microsoft.com/office/officeart/2008/layout/VerticalCurvedList"/>
    <dgm:cxn modelId="{30233A48-DE97-5440-BCF6-7DC9FA8C6793}" type="presParOf" srcId="{F78F3475-B4BF-2E47-AC37-24CD8EF90EC6}" destId="{7DA17D1E-745D-AC4B-9E11-22DE09451667}" srcOrd="7" destOrd="0" presId="urn:microsoft.com/office/officeart/2008/layout/VerticalCurvedList"/>
    <dgm:cxn modelId="{1ED59E72-A4DB-8841-819D-9D334386D331}" type="presParOf" srcId="{F78F3475-B4BF-2E47-AC37-24CD8EF90EC6}" destId="{290BE327-DD47-A54D-93A3-1A1707E36CCB}" srcOrd="8" destOrd="0" presId="urn:microsoft.com/office/officeart/2008/layout/VerticalCurvedList"/>
    <dgm:cxn modelId="{DC65191F-1271-DC47-9E6F-367C01000227}" type="presParOf" srcId="{290BE327-DD47-A54D-93A3-1A1707E36CCB}" destId="{6EA164C1-3C06-E447-A523-3F49CF598466}" srcOrd="0" destOrd="0" presId="urn:microsoft.com/office/officeart/2008/layout/VerticalCurvedList"/>
    <dgm:cxn modelId="{B846F118-03D0-0340-9DD5-5666724A24AD}" type="presParOf" srcId="{F78F3475-B4BF-2E47-AC37-24CD8EF90EC6}" destId="{9F822D70-7C66-8A4A-9080-2DC132E6649C}" srcOrd="9" destOrd="0" presId="urn:microsoft.com/office/officeart/2008/layout/VerticalCurvedList"/>
    <dgm:cxn modelId="{7BA0278A-61EB-0749-8F7D-DD3256BE43A0}" type="presParOf" srcId="{F78F3475-B4BF-2E47-AC37-24CD8EF90EC6}" destId="{388722F7-7106-1045-A8DC-FC79942F95F4}" srcOrd="10" destOrd="0" presId="urn:microsoft.com/office/officeart/2008/layout/VerticalCurvedList"/>
    <dgm:cxn modelId="{DDB03B18-292C-3344-B10E-564894620189}" type="presParOf" srcId="{388722F7-7106-1045-A8DC-FC79942F95F4}" destId="{C88766CA-359A-0C4B-A5E3-811C14DD7FC1}" srcOrd="0" destOrd="0" presId="urn:microsoft.com/office/officeart/2008/layout/VerticalCurvedList"/>
    <dgm:cxn modelId="{31A9672F-51EF-4053-B266-D91A4E494BBC}" type="presParOf" srcId="{F78F3475-B4BF-2E47-AC37-24CD8EF90EC6}" destId="{33F8F10B-9242-4307-A75F-DCAC4CE37F76}" srcOrd="11" destOrd="0" presId="urn:microsoft.com/office/officeart/2008/layout/VerticalCurvedList"/>
    <dgm:cxn modelId="{235BD0D9-9DCA-4B46-AB6C-D2F6DEA260A2}" type="presParOf" srcId="{F78F3475-B4BF-2E47-AC37-24CD8EF90EC6}" destId="{1DDB19F2-2C6C-4095-BF41-6C2E3C7172EC}" srcOrd="12" destOrd="0" presId="urn:microsoft.com/office/officeart/2008/layout/VerticalCurvedList"/>
    <dgm:cxn modelId="{0D7BE452-A57C-4260-99F3-0EAAD01437E4}" type="presParOf" srcId="{1DDB19F2-2C6C-4095-BF41-6C2E3C7172EC}" destId="{E736C917-6F22-4615-ADDC-1B76872535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50C24-D5F7-6E4D-9CC6-28853F55428D}">
      <dsp:nvSpPr>
        <dsp:cNvPr id="0" name=""/>
        <dsp:cNvSpPr/>
      </dsp:nvSpPr>
      <dsp:spPr>
        <a:xfrm>
          <a:off x="-5358883" y="-820639"/>
          <a:ext cx="6381044" cy="638104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D1AF7-235B-2A42-8A86-6A999D784543}">
      <dsp:nvSpPr>
        <dsp:cNvPr id="0" name=""/>
        <dsp:cNvSpPr/>
      </dsp:nvSpPr>
      <dsp:spPr>
        <a:xfrm>
          <a:off x="381100" y="249596"/>
          <a:ext cx="9306641" cy="499002"/>
        </a:xfrm>
        <a:prstGeom prst="rect">
          <a:avLst/>
        </a:prstGeom>
        <a:solidFill>
          <a:srgbClr val="D87C6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83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</a:rPr>
            <a:t>Dean’s Office: Priscilla Gomez</a:t>
          </a:r>
        </a:p>
      </dsp:txBody>
      <dsp:txXfrm>
        <a:off x="381100" y="249596"/>
        <a:ext cx="9306641" cy="499002"/>
      </dsp:txXfrm>
    </dsp:sp>
    <dsp:sp modelId="{1D3D5452-15C4-8249-B527-9E4AED54E2E5}">
      <dsp:nvSpPr>
        <dsp:cNvPr id="0" name=""/>
        <dsp:cNvSpPr/>
      </dsp:nvSpPr>
      <dsp:spPr>
        <a:xfrm>
          <a:off x="69223" y="187220"/>
          <a:ext cx="623753" cy="623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8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452EF-580D-DE46-9A77-3B55858C701D}">
      <dsp:nvSpPr>
        <dsp:cNvPr id="0" name=""/>
        <dsp:cNvSpPr/>
      </dsp:nvSpPr>
      <dsp:spPr>
        <a:xfrm>
          <a:off x="791563" y="998004"/>
          <a:ext cx="8896177" cy="499002"/>
        </a:xfrm>
        <a:prstGeom prst="rect">
          <a:avLst/>
        </a:prstGeom>
        <a:solidFill>
          <a:srgbClr val="8189A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83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</a:rPr>
            <a:t>Academic Affairs: Odalys De La Rosa</a:t>
          </a:r>
        </a:p>
      </dsp:txBody>
      <dsp:txXfrm>
        <a:off x="791563" y="998004"/>
        <a:ext cx="8896177" cy="499002"/>
      </dsp:txXfrm>
    </dsp:sp>
    <dsp:sp modelId="{669351A2-9F25-A54B-86FA-0E82F1C50594}">
      <dsp:nvSpPr>
        <dsp:cNvPr id="0" name=""/>
        <dsp:cNvSpPr/>
      </dsp:nvSpPr>
      <dsp:spPr>
        <a:xfrm>
          <a:off x="479687" y="935629"/>
          <a:ext cx="623753" cy="623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8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B44D4-A85A-094A-AC26-E2D917E4C945}">
      <dsp:nvSpPr>
        <dsp:cNvPr id="0" name=""/>
        <dsp:cNvSpPr/>
      </dsp:nvSpPr>
      <dsp:spPr>
        <a:xfrm>
          <a:off x="979258" y="1746413"/>
          <a:ext cx="8708482" cy="499002"/>
        </a:xfrm>
        <a:prstGeom prst="rect">
          <a:avLst/>
        </a:prstGeom>
        <a:solidFill>
          <a:srgbClr val="66767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83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</a:rPr>
            <a:t>Clinical Affairs: Priscilla Chaves</a:t>
          </a:r>
        </a:p>
      </dsp:txBody>
      <dsp:txXfrm>
        <a:off x="979258" y="1746413"/>
        <a:ext cx="8708482" cy="499002"/>
      </dsp:txXfrm>
    </dsp:sp>
    <dsp:sp modelId="{A4101F7B-69A7-7D4D-8B56-179C364816D5}">
      <dsp:nvSpPr>
        <dsp:cNvPr id="0" name=""/>
        <dsp:cNvSpPr/>
      </dsp:nvSpPr>
      <dsp:spPr>
        <a:xfrm>
          <a:off x="667382" y="1684038"/>
          <a:ext cx="623753" cy="623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8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17D1E-745D-AC4B-9E11-22DE09451667}">
      <dsp:nvSpPr>
        <dsp:cNvPr id="0" name=""/>
        <dsp:cNvSpPr/>
      </dsp:nvSpPr>
      <dsp:spPr>
        <a:xfrm>
          <a:off x="979258" y="2494348"/>
          <a:ext cx="8708482" cy="499002"/>
        </a:xfrm>
        <a:prstGeom prst="rect">
          <a:avLst/>
        </a:prstGeom>
        <a:solidFill>
          <a:srgbClr val="83979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83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</a:rPr>
            <a:t>Student Affairs: Catalina Carrizosa</a:t>
          </a:r>
        </a:p>
      </dsp:txBody>
      <dsp:txXfrm>
        <a:off x="979258" y="2494348"/>
        <a:ext cx="8708482" cy="499002"/>
      </dsp:txXfrm>
    </dsp:sp>
    <dsp:sp modelId="{6EA164C1-3C06-E447-A523-3F49CF598466}">
      <dsp:nvSpPr>
        <dsp:cNvPr id="0" name=""/>
        <dsp:cNvSpPr/>
      </dsp:nvSpPr>
      <dsp:spPr>
        <a:xfrm>
          <a:off x="667382" y="2431973"/>
          <a:ext cx="623753" cy="623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8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22D70-7C66-8A4A-9080-2DC132E6649C}">
      <dsp:nvSpPr>
        <dsp:cNvPr id="0" name=""/>
        <dsp:cNvSpPr/>
      </dsp:nvSpPr>
      <dsp:spPr>
        <a:xfrm>
          <a:off x="791563" y="3242757"/>
          <a:ext cx="8896177" cy="499002"/>
        </a:xfrm>
        <a:prstGeom prst="rect">
          <a:avLst/>
        </a:prstGeom>
        <a:solidFill>
          <a:srgbClr val="D09D4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83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</a:rPr>
            <a:t>Finance &amp; Administration: Jonathon Duncan</a:t>
          </a:r>
        </a:p>
      </dsp:txBody>
      <dsp:txXfrm>
        <a:off x="791563" y="3242757"/>
        <a:ext cx="8896177" cy="499002"/>
      </dsp:txXfrm>
    </dsp:sp>
    <dsp:sp modelId="{C88766CA-359A-0C4B-A5E3-811C14DD7FC1}">
      <dsp:nvSpPr>
        <dsp:cNvPr id="0" name=""/>
        <dsp:cNvSpPr/>
      </dsp:nvSpPr>
      <dsp:spPr>
        <a:xfrm>
          <a:off x="479687" y="3180382"/>
          <a:ext cx="623753" cy="623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8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8F10B-9242-4307-A75F-DCAC4CE37F76}">
      <dsp:nvSpPr>
        <dsp:cNvPr id="0" name=""/>
        <dsp:cNvSpPr/>
      </dsp:nvSpPr>
      <dsp:spPr>
        <a:xfrm>
          <a:off x="381100" y="3991166"/>
          <a:ext cx="9306641" cy="49900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83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</a:rPr>
            <a:t>FIU Health: Yucymy Martinez</a:t>
          </a:r>
        </a:p>
      </dsp:txBody>
      <dsp:txXfrm>
        <a:off x="381100" y="3991166"/>
        <a:ext cx="9306641" cy="499002"/>
      </dsp:txXfrm>
    </dsp:sp>
    <dsp:sp modelId="{E736C917-6F22-4615-ADDC-1B76872535DD}">
      <dsp:nvSpPr>
        <dsp:cNvPr id="0" name=""/>
        <dsp:cNvSpPr/>
      </dsp:nvSpPr>
      <dsp:spPr>
        <a:xfrm>
          <a:off x="69223" y="3928791"/>
          <a:ext cx="623753" cy="623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8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6435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828FDACD-8C05-A741-9E67-9B103C033CE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6" tIns="46578" rIns="93156" bIns="465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6434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43DCB029-2138-6A49-A533-989FD95B0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1790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195847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2938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 to present Coach Ballard </a:t>
            </a:r>
          </a:p>
          <a:p>
            <a:r>
              <a:rPr lang="en-US" dirty="0"/>
              <a:t>305-951-8940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Priscilla Gomez to introduce next set of videos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7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r>
              <a:rPr lang="en-US" baseline="0" dirty="0"/>
              <a:t>Q&amp;A by: Almi, Marissa, Cristina/Sam</a:t>
            </a:r>
          </a:p>
        </p:txBody>
      </p:sp>
    </p:spTree>
    <p:extLst>
      <p:ext uri="{BB962C8B-B14F-4D97-AF65-F5344CB8AC3E}">
        <p14:creationId xmlns:p14="http://schemas.microsoft.com/office/powerpoint/2010/main" val="194885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1323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36215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47292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r>
              <a:rPr lang="en-US" baseline="0" dirty="0"/>
              <a:t>Q&amp;A by: Mercy and Jannel </a:t>
            </a:r>
          </a:p>
        </p:txBody>
      </p:sp>
    </p:spTree>
    <p:extLst>
      <p:ext uri="{BB962C8B-B14F-4D97-AF65-F5344CB8AC3E}">
        <p14:creationId xmlns:p14="http://schemas.microsoft.com/office/powerpoint/2010/main" val="257062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3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49367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19648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375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Yasmira/Natacha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0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Jon: Will Host and navigate PowerPoint</a:t>
            </a:r>
          </a:p>
          <a:p>
            <a:r>
              <a:rPr lang="en-US" dirty="0"/>
              <a:t>Catalina: Will keep track of the time allotted and sound the bell </a:t>
            </a:r>
          </a:p>
          <a:p>
            <a:r>
              <a:rPr lang="en-US" dirty="0"/>
              <a:t>Priscilla Chaves/Odalys: Will assist in keeping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5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64">
              <a:defRPr/>
            </a:pPr>
            <a:r>
              <a:rPr lang="en-US" dirty="0"/>
              <a:t>Speakers: Yasmira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pPr defTabSz="942836">
              <a:defRPr/>
            </a:pPr>
            <a:r>
              <a:rPr lang="en-US" baseline="0" dirty="0"/>
              <a:t>Dean to present video</a:t>
            </a:r>
          </a:p>
        </p:txBody>
      </p:sp>
    </p:spTree>
    <p:extLst>
      <p:ext uri="{BB962C8B-B14F-4D97-AF65-F5344CB8AC3E}">
        <p14:creationId xmlns:p14="http://schemas.microsoft.com/office/powerpoint/2010/main" val="46355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9344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Jon/Yucymy to introduce video</a:t>
            </a:r>
          </a:p>
          <a:p>
            <a:r>
              <a:rPr lang="en-US" baseline="0" dirty="0"/>
              <a:t>Q&amp;A by Elisama Nunez</a:t>
            </a:r>
          </a:p>
          <a:p>
            <a:endParaRPr lang="en-US" baseline="0" dirty="0"/>
          </a:p>
          <a:p>
            <a:r>
              <a:rPr lang="en-US" baseline="0" dirty="0"/>
              <a:t>Script Notes:</a:t>
            </a:r>
            <a:endParaRPr lang="en-US" dirty="0"/>
          </a:p>
          <a:p>
            <a:r>
              <a:rPr lang="en-US" dirty="0"/>
              <a:t>Every assembly we highlight different departments in an effort to get to know the different areas and admin/staff employees within HWCOM. For this assembly we will highlight three different departments, now we will start with FIU Health.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End of video: Lets give these teams a big round of applause, thank you for all that you do on a daily basis.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B029-2138-6A49-A533-989FD95B0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767" fontAlgn="base">
              <a:spcBef>
                <a:spcPct val="0"/>
              </a:spcBef>
              <a:spcAft>
                <a:spcPct val="0"/>
              </a:spcAft>
              <a:defRPr/>
            </a:pPr>
            <a:fld id="{7E067B8F-4287-4308-A21C-059CCBE43CC5}" type="slidenum">
              <a:rPr lang="en-US">
                <a:solidFill>
                  <a:srgbClr val="000000"/>
                </a:solidFill>
                <a:latin typeface="Arial" charset="0"/>
              </a:rPr>
              <a:pPr defTabSz="94276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575" y="400050"/>
            <a:ext cx="7418388" cy="41719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84" y="4463200"/>
            <a:ext cx="5687835" cy="4227363"/>
          </a:xfrm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202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430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3"/>
          </p:nvPr>
        </p:nvSpPr>
        <p:spPr>
          <a:xfrm>
            <a:off x="7135813" y="1467294"/>
            <a:ext cx="4217987" cy="446880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838200" y="4038600"/>
            <a:ext cx="6297613" cy="1897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1467294"/>
            <a:ext cx="6297613" cy="25713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E8E661-CD44-C445-A9C9-5825D4284AB4}"/>
              </a:ext>
            </a:extLst>
          </p:cNvPr>
          <p:cNvSpPr txBox="1">
            <a:spLocks/>
          </p:cNvSpPr>
          <p:nvPr userDrawn="1"/>
        </p:nvSpPr>
        <p:spPr>
          <a:xfrm>
            <a:off x="891540" y="5766375"/>
            <a:ext cx="10515600" cy="701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en-US" b="1" dirty="0">
              <a:solidFill>
                <a:srgbClr val="848CB0"/>
              </a:solidFill>
              <a:effectLst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EB54C9-1D7B-8743-B6FB-B69DF307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78" y="5415500"/>
            <a:ext cx="10515600" cy="701750"/>
          </a:xfrm>
        </p:spPr>
        <p:txBody>
          <a:bodyPr>
            <a:normAutofit/>
          </a:bodyPr>
          <a:lstStyle>
            <a:lvl1pPr algn="ctr">
              <a:defRPr sz="2600" b="0" i="0" cap="all" spc="200" baseline="0">
                <a:solidFill>
                  <a:srgbClr val="8189AD"/>
                </a:solidFill>
                <a:effectLst/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70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5150"/>
            <a:ext cx="10515600" cy="473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5" y="365049"/>
            <a:ext cx="7301753" cy="701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6" y="1324051"/>
            <a:ext cx="7301753" cy="4467150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4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fficeArt object"/>
          <p:cNvSpPr/>
          <p:nvPr userDrawn="1"/>
        </p:nvSpPr>
        <p:spPr>
          <a:xfrm>
            <a:off x="4114800" y="2209800"/>
            <a:ext cx="380682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fficeArt object"/>
          <p:cNvSpPr/>
          <p:nvPr userDrawn="1"/>
        </p:nvSpPr>
        <p:spPr>
          <a:xfrm>
            <a:off x="3733800" y="2209800"/>
            <a:ext cx="385381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officeArt object"/>
          <p:cNvSpPr/>
          <p:nvPr userDrawn="1"/>
        </p:nvSpPr>
        <p:spPr>
          <a:xfrm>
            <a:off x="3941079" y="2209800"/>
            <a:ext cx="332014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fficeArt object"/>
          <p:cNvSpPr/>
          <p:nvPr userDrawn="1"/>
        </p:nvSpPr>
        <p:spPr>
          <a:xfrm>
            <a:off x="3733800" y="2209800"/>
            <a:ext cx="3134360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 userDrawn="1"/>
        </p:nvSpPr>
        <p:spPr bwMode="auto">
          <a:xfrm>
            <a:off x="2019935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291982-9FA7-304D-8C9A-07017E4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92" y="1931285"/>
            <a:ext cx="5739009" cy="2902838"/>
          </a:xfrm>
          <a:custGeom>
            <a:avLst/>
            <a:gdLst>
              <a:gd name="T0" fmla="*/ 11563 w 11564"/>
              <a:gd name="T1" fmla="*/ 9000 h 9001"/>
              <a:gd name="T2" fmla="*/ 0 w 11564"/>
              <a:gd name="T3" fmla="*/ 9000 h 9001"/>
              <a:gd name="T4" fmla="*/ 0 w 11564"/>
              <a:gd name="T5" fmla="*/ 0 h 9001"/>
              <a:gd name="T6" fmla="*/ 11563 w 11564"/>
              <a:gd name="T7" fmla="*/ 0 h 9001"/>
              <a:gd name="T8" fmla="*/ 11563 w 11564"/>
              <a:gd name="T9" fmla="*/ 9000 h 9001"/>
              <a:gd name="T10" fmla="*/ 433 w 11564"/>
              <a:gd name="T11" fmla="*/ 8568 h 9001"/>
              <a:gd name="T12" fmla="*/ 11130 w 11564"/>
              <a:gd name="T13" fmla="*/ 8568 h 9001"/>
              <a:gd name="T14" fmla="*/ 11130 w 11564"/>
              <a:gd name="T15" fmla="*/ 432 h 9001"/>
              <a:gd name="T16" fmla="*/ 433 w 11564"/>
              <a:gd name="T17" fmla="*/ 432 h 9001"/>
              <a:gd name="T18" fmla="*/ 433 w 11564"/>
              <a:gd name="T19" fmla="*/ 8568 h 9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64" h="9001">
                <a:moveTo>
                  <a:pt x="11563" y="9000"/>
                </a:moveTo>
                <a:lnTo>
                  <a:pt x="0" y="9000"/>
                </a:lnTo>
                <a:lnTo>
                  <a:pt x="0" y="0"/>
                </a:lnTo>
                <a:lnTo>
                  <a:pt x="11563" y="0"/>
                </a:lnTo>
                <a:lnTo>
                  <a:pt x="11563" y="9000"/>
                </a:lnTo>
                <a:close/>
                <a:moveTo>
                  <a:pt x="433" y="8568"/>
                </a:moveTo>
                <a:lnTo>
                  <a:pt x="11130" y="8568"/>
                </a:lnTo>
                <a:lnTo>
                  <a:pt x="11130" y="432"/>
                </a:lnTo>
                <a:lnTo>
                  <a:pt x="433" y="432"/>
                </a:lnTo>
                <a:lnTo>
                  <a:pt x="433" y="8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D32472B-1FE3-CF40-96AE-D103D86C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336" y="1538740"/>
            <a:ext cx="7074172" cy="4071938"/>
          </a:xfrm>
          <a:custGeom>
            <a:avLst/>
            <a:gdLst>
              <a:gd name="T0" fmla="*/ 13993 w 14251"/>
              <a:gd name="T1" fmla="*/ 549 h 12626"/>
              <a:gd name="T2" fmla="*/ 13969 w 14251"/>
              <a:gd name="T3" fmla="*/ 339 h 12626"/>
              <a:gd name="T4" fmla="*/ 13665 w 14251"/>
              <a:gd name="T5" fmla="*/ 280 h 12626"/>
              <a:gd name="T6" fmla="*/ 10158 w 14251"/>
              <a:gd name="T7" fmla="*/ 93 h 12626"/>
              <a:gd name="T8" fmla="*/ 2290 w 14251"/>
              <a:gd name="T9" fmla="*/ 1835 h 12626"/>
              <a:gd name="T10" fmla="*/ 946 w 14251"/>
              <a:gd name="T11" fmla="*/ 3975 h 12626"/>
              <a:gd name="T12" fmla="*/ 1028 w 14251"/>
              <a:gd name="T13" fmla="*/ 5600 h 12626"/>
              <a:gd name="T14" fmla="*/ 607 w 14251"/>
              <a:gd name="T15" fmla="*/ 6288 h 12626"/>
              <a:gd name="T16" fmla="*/ 607 w 14251"/>
              <a:gd name="T17" fmla="*/ 6581 h 12626"/>
              <a:gd name="T18" fmla="*/ 338 w 14251"/>
              <a:gd name="T19" fmla="*/ 6698 h 12626"/>
              <a:gd name="T20" fmla="*/ 618 w 14251"/>
              <a:gd name="T21" fmla="*/ 7563 h 12626"/>
              <a:gd name="T22" fmla="*/ 584 w 14251"/>
              <a:gd name="T23" fmla="*/ 8252 h 12626"/>
              <a:gd name="T24" fmla="*/ 1156 w 14251"/>
              <a:gd name="T25" fmla="*/ 8252 h 12626"/>
              <a:gd name="T26" fmla="*/ 1215 w 14251"/>
              <a:gd name="T27" fmla="*/ 9714 h 12626"/>
              <a:gd name="T28" fmla="*/ 1390 w 14251"/>
              <a:gd name="T29" fmla="*/ 10076 h 12626"/>
              <a:gd name="T30" fmla="*/ 1367 w 14251"/>
              <a:gd name="T31" fmla="*/ 10602 h 12626"/>
              <a:gd name="T32" fmla="*/ 1016 w 14251"/>
              <a:gd name="T33" fmla="*/ 11608 h 12626"/>
              <a:gd name="T34" fmla="*/ 1098 w 14251"/>
              <a:gd name="T35" fmla="*/ 12251 h 12626"/>
              <a:gd name="T36" fmla="*/ 4219 w 14251"/>
              <a:gd name="T37" fmla="*/ 11526 h 12626"/>
              <a:gd name="T38" fmla="*/ 4780 w 14251"/>
              <a:gd name="T39" fmla="*/ 11912 h 12626"/>
              <a:gd name="T40" fmla="*/ 6008 w 14251"/>
              <a:gd name="T41" fmla="*/ 11619 h 12626"/>
              <a:gd name="T42" fmla="*/ 9457 w 14251"/>
              <a:gd name="T43" fmla="*/ 10579 h 12626"/>
              <a:gd name="T44" fmla="*/ 11257 w 14251"/>
              <a:gd name="T45" fmla="*/ 9655 h 12626"/>
              <a:gd name="T46" fmla="*/ 12578 w 14251"/>
              <a:gd name="T47" fmla="*/ 8241 h 12626"/>
              <a:gd name="T48" fmla="*/ 12508 w 14251"/>
              <a:gd name="T49" fmla="*/ 4805 h 12626"/>
              <a:gd name="T50" fmla="*/ 12976 w 14251"/>
              <a:gd name="T51" fmla="*/ 3928 h 12626"/>
              <a:gd name="T52" fmla="*/ 13303 w 14251"/>
              <a:gd name="T53" fmla="*/ 2981 h 12626"/>
              <a:gd name="T54" fmla="*/ 13829 w 14251"/>
              <a:gd name="T55" fmla="*/ 2338 h 12626"/>
              <a:gd name="T56" fmla="*/ 13888 w 14251"/>
              <a:gd name="T57" fmla="*/ 1835 h 12626"/>
              <a:gd name="T58" fmla="*/ 13642 w 14251"/>
              <a:gd name="T59" fmla="*/ 1637 h 12626"/>
              <a:gd name="T60" fmla="*/ 13806 w 14251"/>
              <a:gd name="T61" fmla="*/ 935 h 12626"/>
              <a:gd name="T62" fmla="*/ 13993 w 14251"/>
              <a:gd name="T63" fmla="*/ 549 h 1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51" h="12626">
                <a:moveTo>
                  <a:pt x="13993" y="549"/>
                </a:moveTo>
                <a:lnTo>
                  <a:pt x="13993" y="549"/>
                </a:lnTo>
                <a:cubicBezTo>
                  <a:pt x="13969" y="584"/>
                  <a:pt x="13946" y="374"/>
                  <a:pt x="13899" y="362"/>
                </a:cubicBezTo>
                <a:cubicBezTo>
                  <a:pt x="13923" y="350"/>
                  <a:pt x="13946" y="350"/>
                  <a:pt x="13969" y="339"/>
                </a:cubicBezTo>
                <a:cubicBezTo>
                  <a:pt x="13969" y="339"/>
                  <a:pt x="13969" y="339"/>
                  <a:pt x="13981" y="327"/>
                </a:cubicBezTo>
                <a:cubicBezTo>
                  <a:pt x="13899" y="292"/>
                  <a:pt x="13747" y="269"/>
                  <a:pt x="13665" y="280"/>
                </a:cubicBezTo>
                <a:cubicBezTo>
                  <a:pt x="13490" y="269"/>
                  <a:pt x="13128" y="339"/>
                  <a:pt x="12964" y="198"/>
                </a:cubicBezTo>
                <a:cubicBezTo>
                  <a:pt x="12087" y="0"/>
                  <a:pt x="11035" y="70"/>
                  <a:pt x="10158" y="93"/>
                </a:cubicBezTo>
                <a:cubicBezTo>
                  <a:pt x="9176" y="129"/>
                  <a:pt x="8112" y="257"/>
                  <a:pt x="7142" y="409"/>
                </a:cubicBezTo>
                <a:cubicBezTo>
                  <a:pt x="5435" y="690"/>
                  <a:pt x="3857" y="1181"/>
                  <a:pt x="2290" y="1835"/>
                </a:cubicBezTo>
                <a:cubicBezTo>
                  <a:pt x="1881" y="2011"/>
                  <a:pt x="958" y="2139"/>
                  <a:pt x="1016" y="2619"/>
                </a:cubicBezTo>
                <a:cubicBezTo>
                  <a:pt x="805" y="2478"/>
                  <a:pt x="852" y="4057"/>
                  <a:pt x="946" y="3975"/>
                </a:cubicBezTo>
                <a:cubicBezTo>
                  <a:pt x="548" y="4068"/>
                  <a:pt x="408" y="4688"/>
                  <a:pt x="665" y="5015"/>
                </a:cubicBezTo>
                <a:cubicBezTo>
                  <a:pt x="782" y="5179"/>
                  <a:pt x="1437" y="5167"/>
                  <a:pt x="1028" y="5600"/>
                </a:cubicBezTo>
                <a:cubicBezTo>
                  <a:pt x="724" y="5389"/>
                  <a:pt x="1168" y="5623"/>
                  <a:pt x="1156" y="5623"/>
                </a:cubicBezTo>
                <a:cubicBezTo>
                  <a:pt x="1145" y="5914"/>
                  <a:pt x="618" y="6125"/>
                  <a:pt x="607" y="6288"/>
                </a:cubicBezTo>
                <a:cubicBezTo>
                  <a:pt x="607" y="6300"/>
                  <a:pt x="712" y="6300"/>
                  <a:pt x="724" y="6300"/>
                </a:cubicBezTo>
                <a:cubicBezTo>
                  <a:pt x="700" y="6335"/>
                  <a:pt x="455" y="6546"/>
                  <a:pt x="607" y="6581"/>
                </a:cubicBezTo>
                <a:cubicBezTo>
                  <a:pt x="502" y="6639"/>
                  <a:pt x="397" y="6616"/>
                  <a:pt x="268" y="6674"/>
                </a:cubicBezTo>
                <a:cubicBezTo>
                  <a:pt x="268" y="6698"/>
                  <a:pt x="315" y="6709"/>
                  <a:pt x="338" y="6698"/>
                </a:cubicBezTo>
                <a:cubicBezTo>
                  <a:pt x="0" y="7130"/>
                  <a:pt x="642" y="7411"/>
                  <a:pt x="630" y="7563"/>
                </a:cubicBezTo>
                <a:cubicBezTo>
                  <a:pt x="630" y="7563"/>
                  <a:pt x="630" y="7563"/>
                  <a:pt x="618" y="7563"/>
                </a:cubicBezTo>
                <a:cubicBezTo>
                  <a:pt x="502" y="7528"/>
                  <a:pt x="408" y="7855"/>
                  <a:pt x="431" y="7925"/>
                </a:cubicBezTo>
                <a:cubicBezTo>
                  <a:pt x="478" y="8065"/>
                  <a:pt x="431" y="8147"/>
                  <a:pt x="584" y="8252"/>
                </a:cubicBezTo>
                <a:cubicBezTo>
                  <a:pt x="724" y="8358"/>
                  <a:pt x="946" y="8229"/>
                  <a:pt x="946" y="8229"/>
                </a:cubicBezTo>
                <a:cubicBezTo>
                  <a:pt x="1004" y="8264"/>
                  <a:pt x="1098" y="8206"/>
                  <a:pt x="1156" y="8252"/>
                </a:cubicBezTo>
                <a:cubicBezTo>
                  <a:pt x="1320" y="8381"/>
                  <a:pt x="1238" y="8837"/>
                  <a:pt x="1238" y="9001"/>
                </a:cubicBezTo>
                <a:cubicBezTo>
                  <a:pt x="1226" y="9223"/>
                  <a:pt x="1180" y="9503"/>
                  <a:pt x="1215" y="9714"/>
                </a:cubicBezTo>
                <a:cubicBezTo>
                  <a:pt x="1238" y="9901"/>
                  <a:pt x="1484" y="9854"/>
                  <a:pt x="1273" y="10053"/>
                </a:cubicBezTo>
                <a:cubicBezTo>
                  <a:pt x="1297" y="10088"/>
                  <a:pt x="1367" y="10088"/>
                  <a:pt x="1390" y="10076"/>
                </a:cubicBezTo>
                <a:cubicBezTo>
                  <a:pt x="1355" y="10170"/>
                  <a:pt x="1297" y="10357"/>
                  <a:pt x="1320" y="10357"/>
                </a:cubicBezTo>
                <a:cubicBezTo>
                  <a:pt x="1308" y="10462"/>
                  <a:pt x="1320" y="10567"/>
                  <a:pt x="1367" y="10602"/>
                </a:cubicBezTo>
                <a:cubicBezTo>
                  <a:pt x="2395" y="10708"/>
                  <a:pt x="946" y="11374"/>
                  <a:pt x="1180" y="11538"/>
                </a:cubicBezTo>
                <a:cubicBezTo>
                  <a:pt x="1180" y="11538"/>
                  <a:pt x="1016" y="11596"/>
                  <a:pt x="1016" y="11608"/>
                </a:cubicBezTo>
                <a:cubicBezTo>
                  <a:pt x="1016" y="11725"/>
                  <a:pt x="922" y="12005"/>
                  <a:pt x="852" y="12216"/>
                </a:cubicBezTo>
                <a:cubicBezTo>
                  <a:pt x="817" y="12216"/>
                  <a:pt x="1098" y="12251"/>
                  <a:pt x="1098" y="12251"/>
                </a:cubicBezTo>
                <a:cubicBezTo>
                  <a:pt x="1098" y="12251"/>
                  <a:pt x="969" y="12356"/>
                  <a:pt x="981" y="12356"/>
                </a:cubicBezTo>
                <a:cubicBezTo>
                  <a:pt x="1063" y="12625"/>
                  <a:pt x="3962" y="11549"/>
                  <a:pt x="4219" y="11526"/>
                </a:cubicBezTo>
                <a:cubicBezTo>
                  <a:pt x="4488" y="11503"/>
                  <a:pt x="4734" y="11526"/>
                  <a:pt x="4512" y="11853"/>
                </a:cubicBezTo>
                <a:cubicBezTo>
                  <a:pt x="4546" y="11947"/>
                  <a:pt x="4710" y="11935"/>
                  <a:pt x="4780" y="11912"/>
                </a:cubicBezTo>
                <a:cubicBezTo>
                  <a:pt x="4628" y="12064"/>
                  <a:pt x="5377" y="11806"/>
                  <a:pt x="5505" y="11760"/>
                </a:cubicBezTo>
                <a:cubicBezTo>
                  <a:pt x="5669" y="11701"/>
                  <a:pt x="5833" y="11654"/>
                  <a:pt x="6008" y="11619"/>
                </a:cubicBezTo>
                <a:cubicBezTo>
                  <a:pt x="6405" y="11514"/>
                  <a:pt x="6838" y="11409"/>
                  <a:pt x="7236" y="11292"/>
                </a:cubicBezTo>
                <a:cubicBezTo>
                  <a:pt x="7960" y="11070"/>
                  <a:pt x="8732" y="10871"/>
                  <a:pt x="9457" y="10579"/>
                </a:cubicBezTo>
                <a:cubicBezTo>
                  <a:pt x="9866" y="10415"/>
                  <a:pt x="10275" y="10158"/>
                  <a:pt x="10626" y="9971"/>
                </a:cubicBezTo>
                <a:cubicBezTo>
                  <a:pt x="10813" y="9866"/>
                  <a:pt x="11105" y="9807"/>
                  <a:pt x="11257" y="9655"/>
                </a:cubicBezTo>
                <a:cubicBezTo>
                  <a:pt x="11444" y="9468"/>
                  <a:pt x="11409" y="9363"/>
                  <a:pt x="11503" y="9176"/>
                </a:cubicBezTo>
                <a:cubicBezTo>
                  <a:pt x="11830" y="8521"/>
                  <a:pt x="12099" y="8638"/>
                  <a:pt x="12578" y="8241"/>
                </a:cubicBezTo>
                <a:cubicBezTo>
                  <a:pt x="12917" y="7949"/>
                  <a:pt x="12917" y="7060"/>
                  <a:pt x="12894" y="6546"/>
                </a:cubicBezTo>
                <a:cubicBezTo>
                  <a:pt x="12870" y="6054"/>
                  <a:pt x="13151" y="4863"/>
                  <a:pt x="12508" y="4805"/>
                </a:cubicBezTo>
                <a:cubicBezTo>
                  <a:pt x="12555" y="4746"/>
                  <a:pt x="12613" y="4711"/>
                  <a:pt x="12695" y="4699"/>
                </a:cubicBezTo>
                <a:cubicBezTo>
                  <a:pt x="12251" y="4360"/>
                  <a:pt x="12859" y="4115"/>
                  <a:pt x="12976" y="3928"/>
                </a:cubicBezTo>
                <a:cubicBezTo>
                  <a:pt x="13151" y="3647"/>
                  <a:pt x="12987" y="3180"/>
                  <a:pt x="13408" y="3039"/>
                </a:cubicBezTo>
                <a:cubicBezTo>
                  <a:pt x="13385" y="3004"/>
                  <a:pt x="13280" y="3051"/>
                  <a:pt x="13303" y="2981"/>
                </a:cubicBezTo>
                <a:cubicBezTo>
                  <a:pt x="13478" y="2899"/>
                  <a:pt x="13467" y="2548"/>
                  <a:pt x="13397" y="2583"/>
                </a:cubicBezTo>
                <a:cubicBezTo>
                  <a:pt x="13397" y="2595"/>
                  <a:pt x="13782" y="2443"/>
                  <a:pt x="13829" y="2338"/>
                </a:cubicBezTo>
                <a:cubicBezTo>
                  <a:pt x="13969" y="2034"/>
                  <a:pt x="13677" y="1952"/>
                  <a:pt x="13677" y="1835"/>
                </a:cubicBezTo>
                <a:cubicBezTo>
                  <a:pt x="13747" y="1835"/>
                  <a:pt x="13829" y="1859"/>
                  <a:pt x="13888" y="1835"/>
                </a:cubicBezTo>
                <a:cubicBezTo>
                  <a:pt x="13899" y="1753"/>
                  <a:pt x="13665" y="1706"/>
                  <a:pt x="13654" y="1706"/>
                </a:cubicBezTo>
                <a:cubicBezTo>
                  <a:pt x="13771" y="1695"/>
                  <a:pt x="13771" y="1672"/>
                  <a:pt x="13642" y="1637"/>
                </a:cubicBezTo>
                <a:cubicBezTo>
                  <a:pt x="13981" y="1508"/>
                  <a:pt x="13876" y="1683"/>
                  <a:pt x="13759" y="1508"/>
                </a:cubicBezTo>
                <a:cubicBezTo>
                  <a:pt x="13794" y="1239"/>
                  <a:pt x="14250" y="1122"/>
                  <a:pt x="13806" y="935"/>
                </a:cubicBezTo>
                <a:cubicBezTo>
                  <a:pt x="13806" y="923"/>
                  <a:pt x="13806" y="912"/>
                  <a:pt x="13806" y="888"/>
                </a:cubicBezTo>
                <a:cubicBezTo>
                  <a:pt x="13841" y="865"/>
                  <a:pt x="14005" y="549"/>
                  <a:pt x="13993" y="549"/>
                </a:cubicBezTo>
              </a:path>
            </a:pathLst>
          </a:custGeom>
          <a:solidFill>
            <a:srgbClr val="D87C6D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ACA0F77-EEF6-2B40-9E40-F920A26F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09" y="4694740"/>
            <a:ext cx="4955422" cy="139382"/>
          </a:xfrm>
          <a:custGeom>
            <a:avLst/>
            <a:gdLst>
              <a:gd name="T0" fmla="*/ 9984 w 9985"/>
              <a:gd name="T1" fmla="*/ 432 h 433"/>
              <a:gd name="T2" fmla="*/ 0 w 9985"/>
              <a:gd name="T3" fmla="*/ 432 h 433"/>
              <a:gd name="T4" fmla="*/ 0 w 9985"/>
              <a:gd name="T5" fmla="*/ 0 h 433"/>
              <a:gd name="T6" fmla="*/ 9984 w 9985"/>
              <a:gd name="T7" fmla="*/ 0 h 433"/>
              <a:gd name="T8" fmla="*/ 9984 w 9985"/>
              <a:gd name="T9" fmla="*/ 43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5" h="433">
                <a:moveTo>
                  <a:pt x="9984" y="432"/>
                </a:moveTo>
                <a:lnTo>
                  <a:pt x="0" y="432"/>
                </a:lnTo>
                <a:lnTo>
                  <a:pt x="0" y="0"/>
                </a:lnTo>
                <a:lnTo>
                  <a:pt x="9984" y="0"/>
                </a:lnTo>
                <a:lnTo>
                  <a:pt x="9984" y="43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596EE6-E622-9146-A0A1-3354674A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931" y="1931285"/>
            <a:ext cx="4870061" cy="2548695"/>
          </a:xfrm>
          <a:custGeom>
            <a:avLst/>
            <a:gdLst>
              <a:gd name="T0" fmla="*/ 9809 w 9810"/>
              <a:gd name="T1" fmla="*/ 7902 h 7903"/>
              <a:gd name="T2" fmla="*/ 9376 w 9810"/>
              <a:gd name="T3" fmla="*/ 7902 h 7903"/>
              <a:gd name="T4" fmla="*/ 9376 w 9810"/>
              <a:gd name="T5" fmla="*/ 432 h 7903"/>
              <a:gd name="T6" fmla="*/ 0 w 9810"/>
              <a:gd name="T7" fmla="*/ 432 h 7903"/>
              <a:gd name="T8" fmla="*/ 0 w 9810"/>
              <a:gd name="T9" fmla="*/ 0 h 7903"/>
              <a:gd name="T10" fmla="*/ 9809 w 9810"/>
              <a:gd name="T11" fmla="*/ 0 h 7903"/>
              <a:gd name="T12" fmla="*/ 9809 w 9810"/>
              <a:gd name="T13" fmla="*/ 7902 h 7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0" h="7903">
                <a:moveTo>
                  <a:pt x="9809" y="7902"/>
                </a:moveTo>
                <a:lnTo>
                  <a:pt x="9376" y="7902"/>
                </a:lnTo>
                <a:lnTo>
                  <a:pt x="9376" y="432"/>
                </a:lnTo>
                <a:lnTo>
                  <a:pt x="0" y="432"/>
                </a:lnTo>
                <a:lnTo>
                  <a:pt x="0" y="0"/>
                </a:lnTo>
                <a:lnTo>
                  <a:pt x="9809" y="0"/>
                </a:lnTo>
                <a:lnTo>
                  <a:pt x="9809" y="79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260309" y="2153536"/>
            <a:ext cx="5412878" cy="2541203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fficeArt object"/>
          <p:cNvSpPr/>
          <p:nvPr userDrawn="1"/>
        </p:nvSpPr>
        <p:spPr>
          <a:xfrm>
            <a:off x="4114800" y="2209800"/>
            <a:ext cx="380682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fficeArt object"/>
          <p:cNvSpPr/>
          <p:nvPr userDrawn="1"/>
        </p:nvSpPr>
        <p:spPr>
          <a:xfrm>
            <a:off x="3733800" y="2209800"/>
            <a:ext cx="385381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officeArt object"/>
          <p:cNvSpPr/>
          <p:nvPr userDrawn="1"/>
        </p:nvSpPr>
        <p:spPr>
          <a:xfrm>
            <a:off x="3941079" y="2209800"/>
            <a:ext cx="332014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fficeArt object"/>
          <p:cNvSpPr/>
          <p:nvPr userDrawn="1"/>
        </p:nvSpPr>
        <p:spPr>
          <a:xfrm>
            <a:off x="3733800" y="2209800"/>
            <a:ext cx="3134360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 userDrawn="1"/>
        </p:nvSpPr>
        <p:spPr bwMode="auto">
          <a:xfrm>
            <a:off x="2019935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291982-9FA7-304D-8C9A-07017E4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92" y="1931285"/>
            <a:ext cx="5739009" cy="2902838"/>
          </a:xfrm>
          <a:custGeom>
            <a:avLst/>
            <a:gdLst>
              <a:gd name="T0" fmla="*/ 11563 w 11564"/>
              <a:gd name="T1" fmla="*/ 9000 h 9001"/>
              <a:gd name="T2" fmla="*/ 0 w 11564"/>
              <a:gd name="T3" fmla="*/ 9000 h 9001"/>
              <a:gd name="T4" fmla="*/ 0 w 11564"/>
              <a:gd name="T5" fmla="*/ 0 h 9001"/>
              <a:gd name="T6" fmla="*/ 11563 w 11564"/>
              <a:gd name="T7" fmla="*/ 0 h 9001"/>
              <a:gd name="T8" fmla="*/ 11563 w 11564"/>
              <a:gd name="T9" fmla="*/ 9000 h 9001"/>
              <a:gd name="T10" fmla="*/ 433 w 11564"/>
              <a:gd name="T11" fmla="*/ 8568 h 9001"/>
              <a:gd name="T12" fmla="*/ 11130 w 11564"/>
              <a:gd name="T13" fmla="*/ 8568 h 9001"/>
              <a:gd name="T14" fmla="*/ 11130 w 11564"/>
              <a:gd name="T15" fmla="*/ 432 h 9001"/>
              <a:gd name="T16" fmla="*/ 433 w 11564"/>
              <a:gd name="T17" fmla="*/ 432 h 9001"/>
              <a:gd name="T18" fmla="*/ 433 w 11564"/>
              <a:gd name="T19" fmla="*/ 8568 h 9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64" h="9001">
                <a:moveTo>
                  <a:pt x="11563" y="9000"/>
                </a:moveTo>
                <a:lnTo>
                  <a:pt x="0" y="9000"/>
                </a:lnTo>
                <a:lnTo>
                  <a:pt x="0" y="0"/>
                </a:lnTo>
                <a:lnTo>
                  <a:pt x="11563" y="0"/>
                </a:lnTo>
                <a:lnTo>
                  <a:pt x="11563" y="9000"/>
                </a:lnTo>
                <a:close/>
                <a:moveTo>
                  <a:pt x="433" y="8568"/>
                </a:moveTo>
                <a:lnTo>
                  <a:pt x="11130" y="8568"/>
                </a:lnTo>
                <a:lnTo>
                  <a:pt x="11130" y="432"/>
                </a:lnTo>
                <a:lnTo>
                  <a:pt x="433" y="432"/>
                </a:lnTo>
                <a:lnTo>
                  <a:pt x="433" y="8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D32472B-1FE3-CF40-96AE-D103D86C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336" y="1538740"/>
            <a:ext cx="7074172" cy="4071938"/>
          </a:xfrm>
          <a:custGeom>
            <a:avLst/>
            <a:gdLst>
              <a:gd name="T0" fmla="*/ 13993 w 14251"/>
              <a:gd name="T1" fmla="*/ 549 h 12626"/>
              <a:gd name="T2" fmla="*/ 13969 w 14251"/>
              <a:gd name="T3" fmla="*/ 339 h 12626"/>
              <a:gd name="T4" fmla="*/ 13665 w 14251"/>
              <a:gd name="T5" fmla="*/ 280 h 12626"/>
              <a:gd name="T6" fmla="*/ 10158 w 14251"/>
              <a:gd name="T7" fmla="*/ 93 h 12626"/>
              <a:gd name="T8" fmla="*/ 2290 w 14251"/>
              <a:gd name="T9" fmla="*/ 1835 h 12626"/>
              <a:gd name="T10" fmla="*/ 946 w 14251"/>
              <a:gd name="T11" fmla="*/ 3975 h 12626"/>
              <a:gd name="T12" fmla="*/ 1028 w 14251"/>
              <a:gd name="T13" fmla="*/ 5600 h 12626"/>
              <a:gd name="T14" fmla="*/ 607 w 14251"/>
              <a:gd name="T15" fmla="*/ 6288 h 12626"/>
              <a:gd name="T16" fmla="*/ 607 w 14251"/>
              <a:gd name="T17" fmla="*/ 6581 h 12626"/>
              <a:gd name="T18" fmla="*/ 338 w 14251"/>
              <a:gd name="T19" fmla="*/ 6698 h 12626"/>
              <a:gd name="T20" fmla="*/ 618 w 14251"/>
              <a:gd name="T21" fmla="*/ 7563 h 12626"/>
              <a:gd name="T22" fmla="*/ 584 w 14251"/>
              <a:gd name="T23" fmla="*/ 8252 h 12626"/>
              <a:gd name="T24" fmla="*/ 1156 w 14251"/>
              <a:gd name="T25" fmla="*/ 8252 h 12626"/>
              <a:gd name="T26" fmla="*/ 1215 w 14251"/>
              <a:gd name="T27" fmla="*/ 9714 h 12626"/>
              <a:gd name="T28" fmla="*/ 1390 w 14251"/>
              <a:gd name="T29" fmla="*/ 10076 h 12626"/>
              <a:gd name="T30" fmla="*/ 1367 w 14251"/>
              <a:gd name="T31" fmla="*/ 10602 h 12626"/>
              <a:gd name="T32" fmla="*/ 1016 w 14251"/>
              <a:gd name="T33" fmla="*/ 11608 h 12626"/>
              <a:gd name="T34" fmla="*/ 1098 w 14251"/>
              <a:gd name="T35" fmla="*/ 12251 h 12626"/>
              <a:gd name="T36" fmla="*/ 4219 w 14251"/>
              <a:gd name="T37" fmla="*/ 11526 h 12626"/>
              <a:gd name="T38" fmla="*/ 4780 w 14251"/>
              <a:gd name="T39" fmla="*/ 11912 h 12626"/>
              <a:gd name="T40" fmla="*/ 6008 w 14251"/>
              <a:gd name="T41" fmla="*/ 11619 h 12626"/>
              <a:gd name="T42" fmla="*/ 9457 w 14251"/>
              <a:gd name="T43" fmla="*/ 10579 h 12626"/>
              <a:gd name="T44" fmla="*/ 11257 w 14251"/>
              <a:gd name="T45" fmla="*/ 9655 h 12626"/>
              <a:gd name="T46" fmla="*/ 12578 w 14251"/>
              <a:gd name="T47" fmla="*/ 8241 h 12626"/>
              <a:gd name="T48" fmla="*/ 12508 w 14251"/>
              <a:gd name="T49" fmla="*/ 4805 h 12626"/>
              <a:gd name="T50" fmla="*/ 12976 w 14251"/>
              <a:gd name="T51" fmla="*/ 3928 h 12626"/>
              <a:gd name="T52" fmla="*/ 13303 w 14251"/>
              <a:gd name="T53" fmla="*/ 2981 h 12626"/>
              <a:gd name="T54" fmla="*/ 13829 w 14251"/>
              <a:gd name="T55" fmla="*/ 2338 h 12626"/>
              <a:gd name="T56" fmla="*/ 13888 w 14251"/>
              <a:gd name="T57" fmla="*/ 1835 h 12626"/>
              <a:gd name="T58" fmla="*/ 13642 w 14251"/>
              <a:gd name="T59" fmla="*/ 1637 h 12626"/>
              <a:gd name="T60" fmla="*/ 13806 w 14251"/>
              <a:gd name="T61" fmla="*/ 935 h 12626"/>
              <a:gd name="T62" fmla="*/ 13993 w 14251"/>
              <a:gd name="T63" fmla="*/ 549 h 1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51" h="12626">
                <a:moveTo>
                  <a:pt x="13993" y="549"/>
                </a:moveTo>
                <a:lnTo>
                  <a:pt x="13993" y="549"/>
                </a:lnTo>
                <a:cubicBezTo>
                  <a:pt x="13969" y="584"/>
                  <a:pt x="13946" y="374"/>
                  <a:pt x="13899" y="362"/>
                </a:cubicBezTo>
                <a:cubicBezTo>
                  <a:pt x="13923" y="350"/>
                  <a:pt x="13946" y="350"/>
                  <a:pt x="13969" y="339"/>
                </a:cubicBezTo>
                <a:cubicBezTo>
                  <a:pt x="13969" y="339"/>
                  <a:pt x="13969" y="339"/>
                  <a:pt x="13981" y="327"/>
                </a:cubicBezTo>
                <a:cubicBezTo>
                  <a:pt x="13899" y="292"/>
                  <a:pt x="13747" y="269"/>
                  <a:pt x="13665" y="280"/>
                </a:cubicBezTo>
                <a:cubicBezTo>
                  <a:pt x="13490" y="269"/>
                  <a:pt x="13128" y="339"/>
                  <a:pt x="12964" y="198"/>
                </a:cubicBezTo>
                <a:cubicBezTo>
                  <a:pt x="12087" y="0"/>
                  <a:pt x="11035" y="70"/>
                  <a:pt x="10158" y="93"/>
                </a:cubicBezTo>
                <a:cubicBezTo>
                  <a:pt x="9176" y="129"/>
                  <a:pt x="8112" y="257"/>
                  <a:pt x="7142" y="409"/>
                </a:cubicBezTo>
                <a:cubicBezTo>
                  <a:pt x="5435" y="690"/>
                  <a:pt x="3857" y="1181"/>
                  <a:pt x="2290" y="1835"/>
                </a:cubicBezTo>
                <a:cubicBezTo>
                  <a:pt x="1881" y="2011"/>
                  <a:pt x="958" y="2139"/>
                  <a:pt x="1016" y="2619"/>
                </a:cubicBezTo>
                <a:cubicBezTo>
                  <a:pt x="805" y="2478"/>
                  <a:pt x="852" y="4057"/>
                  <a:pt x="946" y="3975"/>
                </a:cubicBezTo>
                <a:cubicBezTo>
                  <a:pt x="548" y="4068"/>
                  <a:pt x="408" y="4688"/>
                  <a:pt x="665" y="5015"/>
                </a:cubicBezTo>
                <a:cubicBezTo>
                  <a:pt x="782" y="5179"/>
                  <a:pt x="1437" y="5167"/>
                  <a:pt x="1028" y="5600"/>
                </a:cubicBezTo>
                <a:cubicBezTo>
                  <a:pt x="724" y="5389"/>
                  <a:pt x="1168" y="5623"/>
                  <a:pt x="1156" y="5623"/>
                </a:cubicBezTo>
                <a:cubicBezTo>
                  <a:pt x="1145" y="5914"/>
                  <a:pt x="618" y="6125"/>
                  <a:pt x="607" y="6288"/>
                </a:cubicBezTo>
                <a:cubicBezTo>
                  <a:pt x="607" y="6300"/>
                  <a:pt x="712" y="6300"/>
                  <a:pt x="724" y="6300"/>
                </a:cubicBezTo>
                <a:cubicBezTo>
                  <a:pt x="700" y="6335"/>
                  <a:pt x="455" y="6546"/>
                  <a:pt x="607" y="6581"/>
                </a:cubicBezTo>
                <a:cubicBezTo>
                  <a:pt x="502" y="6639"/>
                  <a:pt x="397" y="6616"/>
                  <a:pt x="268" y="6674"/>
                </a:cubicBezTo>
                <a:cubicBezTo>
                  <a:pt x="268" y="6698"/>
                  <a:pt x="315" y="6709"/>
                  <a:pt x="338" y="6698"/>
                </a:cubicBezTo>
                <a:cubicBezTo>
                  <a:pt x="0" y="7130"/>
                  <a:pt x="642" y="7411"/>
                  <a:pt x="630" y="7563"/>
                </a:cubicBezTo>
                <a:cubicBezTo>
                  <a:pt x="630" y="7563"/>
                  <a:pt x="630" y="7563"/>
                  <a:pt x="618" y="7563"/>
                </a:cubicBezTo>
                <a:cubicBezTo>
                  <a:pt x="502" y="7528"/>
                  <a:pt x="408" y="7855"/>
                  <a:pt x="431" y="7925"/>
                </a:cubicBezTo>
                <a:cubicBezTo>
                  <a:pt x="478" y="8065"/>
                  <a:pt x="431" y="8147"/>
                  <a:pt x="584" y="8252"/>
                </a:cubicBezTo>
                <a:cubicBezTo>
                  <a:pt x="724" y="8358"/>
                  <a:pt x="946" y="8229"/>
                  <a:pt x="946" y="8229"/>
                </a:cubicBezTo>
                <a:cubicBezTo>
                  <a:pt x="1004" y="8264"/>
                  <a:pt x="1098" y="8206"/>
                  <a:pt x="1156" y="8252"/>
                </a:cubicBezTo>
                <a:cubicBezTo>
                  <a:pt x="1320" y="8381"/>
                  <a:pt x="1238" y="8837"/>
                  <a:pt x="1238" y="9001"/>
                </a:cubicBezTo>
                <a:cubicBezTo>
                  <a:pt x="1226" y="9223"/>
                  <a:pt x="1180" y="9503"/>
                  <a:pt x="1215" y="9714"/>
                </a:cubicBezTo>
                <a:cubicBezTo>
                  <a:pt x="1238" y="9901"/>
                  <a:pt x="1484" y="9854"/>
                  <a:pt x="1273" y="10053"/>
                </a:cubicBezTo>
                <a:cubicBezTo>
                  <a:pt x="1297" y="10088"/>
                  <a:pt x="1367" y="10088"/>
                  <a:pt x="1390" y="10076"/>
                </a:cubicBezTo>
                <a:cubicBezTo>
                  <a:pt x="1355" y="10170"/>
                  <a:pt x="1297" y="10357"/>
                  <a:pt x="1320" y="10357"/>
                </a:cubicBezTo>
                <a:cubicBezTo>
                  <a:pt x="1308" y="10462"/>
                  <a:pt x="1320" y="10567"/>
                  <a:pt x="1367" y="10602"/>
                </a:cubicBezTo>
                <a:cubicBezTo>
                  <a:pt x="2395" y="10708"/>
                  <a:pt x="946" y="11374"/>
                  <a:pt x="1180" y="11538"/>
                </a:cubicBezTo>
                <a:cubicBezTo>
                  <a:pt x="1180" y="11538"/>
                  <a:pt x="1016" y="11596"/>
                  <a:pt x="1016" y="11608"/>
                </a:cubicBezTo>
                <a:cubicBezTo>
                  <a:pt x="1016" y="11725"/>
                  <a:pt x="922" y="12005"/>
                  <a:pt x="852" y="12216"/>
                </a:cubicBezTo>
                <a:cubicBezTo>
                  <a:pt x="817" y="12216"/>
                  <a:pt x="1098" y="12251"/>
                  <a:pt x="1098" y="12251"/>
                </a:cubicBezTo>
                <a:cubicBezTo>
                  <a:pt x="1098" y="12251"/>
                  <a:pt x="969" y="12356"/>
                  <a:pt x="981" y="12356"/>
                </a:cubicBezTo>
                <a:cubicBezTo>
                  <a:pt x="1063" y="12625"/>
                  <a:pt x="3962" y="11549"/>
                  <a:pt x="4219" y="11526"/>
                </a:cubicBezTo>
                <a:cubicBezTo>
                  <a:pt x="4488" y="11503"/>
                  <a:pt x="4734" y="11526"/>
                  <a:pt x="4512" y="11853"/>
                </a:cubicBezTo>
                <a:cubicBezTo>
                  <a:pt x="4546" y="11947"/>
                  <a:pt x="4710" y="11935"/>
                  <a:pt x="4780" y="11912"/>
                </a:cubicBezTo>
                <a:cubicBezTo>
                  <a:pt x="4628" y="12064"/>
                  <a:pt x="5377" y="11806"/>
                  <a:pt x="5505" y="11760"/>
                </a:cubicBezTo>
                <a:cubicBezTo>
                  <a:pt x="5669" y="11701"/>
                  <a:pt x="5833" y="11654"/>
                  <a:pt x="6008" y="11619"/>
                </a:cubicBezTo>
                <a:cubicBezTo>
                  <a:pt x="6405" y="11514"/>
                  <a:pt x="6838" y="11409"/>
                  <a:pt x="7236" y="11292"/>
                </a:cubicBezTo>
                <a:cubicBezTo>
                  <a:pt x="7960" y="11070"/>
                  <a:pt x="8732" y="10871"/>
                  <a:pt x="9457" y="10579"/>
                </a:cubicBezTo>
                <a:cubicBezTo>
                  <a:pt x="9866" y="10415"/>
                  <a:pt x="10275" y="10158"/>
                  <a:pt x="10626" y="9971"/>
                </a:cubicBezTo>
                <a:cubicBezTo>
                  <a:pt x="10813" y="9866"/>
                  <a:pt x="11105" y="9807"/>
                  <a:pt x="11257" y="9655"/>
                </a:cubicBezTo>
                <a:cubicBezTo>
                  <a:pt x="11444" y="9468"/>
                  <a:pt x="11409" y="9363"/>
                  <a:pt x="11503" y="9176"/>
                </a:cubicBezTo>
                <a:cubicBezTo>
                  <a:pt x="11830" y="8521"/>
                  <a:pt x="12099" y="8638"/>
                  <a:pt x="12578" y="8241"/>
                </a:cubicBezTo>
                <a:cubicBezTo>
                  <a:pt x="12917" y="7949"/>
                  <a:pt x="12917" y="7060"/>
                  <a:pt x="12894" y="6546"/>
                </a:cubicBezTo>
                <a:cubicBezTo>
                  <a:pt x="12870" y="6054"/>
                  <a:pt x="13151" y="4863"/>
                  <a:pt x="12508" y="4805"/>
                </a:cubicBezTo>
                <a:cubicBezTo>
                  <a:pt x="12555" y="4746"/>
                  <a:pt x="12613" y="4711"/>
                  <a:pt x="12695" y="4699"/>
                </a:cubicBezTo>
                <a:cubicBezTo>
                  <a:pt x="12251" y="4360"/>
                  <a:pt x="12859" y="4115"/>
                  <a:pt x="12976" y="3928"/>
                </a:cubicBezTo>
                <a:cubicBezTo>
                  <a:pt x="13151" y="3647"/>
                  <a:pt x="12987" y="3180"/>
                  <a:pt x="13408" y="3039"/>
                </a:cubicBezTo>
                <a:cubicBezTo>
                  <a:pt x="13385" y="3004"/>
                  <a:pt x="13280" y="3051"/>
                  <a:pt x="13303" y="2981"/>
                </a:cubicBezTo>
                <a:cubicBezTo>
                  <a:pt x="13478" y="2899"/>
                  <a:pt x="13467" y="2548"/>
                  <a:pt x="13397" y="2583"/>
                </a:cubicBezTo>
                <a:cubicBezTo>
                  <a:pt x="13397" y="2595"/>
                  <a:pt x="13782" y="2443"/>
                  <a:pt x="13829" y="2338"/>
                </a:cubicBezTo>
                <a:cubicBezTo>
                  <a:pt x="13969" y="2034"/>
                  <a:pt x="13677" y="1952"/>
                  <a:pt x="13677" y="1835"/>
                </a:cubicBezTo>
                <a:cubicBezTo>
                  <a:pt x="13747" y="1835"/>
                  <a:pt x="13829" y="1859"/>
                  <a:pt x="13888" y="1835"/>
                </a:cubicBezTo>
                <a:cubicBezTo>
                  <a:pt x="13899" y="1753"/>
                  <a:pt x="13665" y="1706"/>
                  <a:pt x="13654" y="1706"/>
                </a:cubicBezTo>
                <a:cubicBezTo>
                  <a:pt x="13771" y="1695"/>
                  <a:pt x="13771" y="1672"/>
                  <a:pt x="13642" y="1637"/>
                </a:cubicBezTo>
                <a:cubicBezTo>
                  <a:pt x="13981" y="1508"/>
                  <a:pt x="13876" y="1683"/>
                  <a:pt x="13759" y="1508"/>
                </a:cubicBezTo>
                <a:cubicBezTo>
                  <a:pt x="13794" y="1239"/>
                  <a:pt x="14250" y="1122"/>
                  <a:pt x="13806" y="935"/>
                </a:cubicBezTo>
                <a:cubicBezTo>
                  <a:pt x="13806" y="923"/>
                  <a:pt x="13806" y="912"/>
                  <a:pt x="13806" y="888"/>
                </a:cubicBezTo>
                <a:cubicBezTo>
                  <a:pt x="13841" y="865"/>
                  <a:pt x="14005" y="549"/>
                  <a:pt x="13993" y="549"/>
                </a:cubicBezTo>
              </a:path>
            </a:pathLst>
          </a:custGeom>
          <a:solidFill>
            <a:srgbClr val="9FB5B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ACA0F77-EEF6-2B40-9E40-F920A26F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09" y="4694740"/>
            <a:ext cx="4955422" cy="139382"/>
          </a:xfrm>
          <a:custGeom>
            <a:avLst/>
            <a:gdLst>
              <a:gd name="T0" fmla="*/ 9984 w 9985"/>
              <a:gd name="T1" fmla="*/ 432 h 433"/>
              <a:gd name="T2" fmla="*/ 0 w 9985"/>
              <a:gd name="T3" fmla="*/ 432 h 433"/>
              <a:gd name="T4" fmla="*/ 0 w 9985"/>
              <a:gd name="T5" fmla="*/ 0 h 433"/>
              <a:gd name="T6" fmla="*/ 9984 w 9985"/>
              <a:gd name="T7" fmla="*/ 0 h 433"/>
              <a:gd name="T8" fmla="*/ 9984 w 9985"/>
              <a:gd name="T9" fmla="*/ 43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5" h="433">
                <a:moveTo>
                  <a:pt x="9984" y="432"/>
                </a:moveTo>
                <a:lnTo>
                  <a:pt x="0" y="432"/>
                </a:lnTo>
                <a:lnTo>
                  <a:pt x="0" y="0"/>
                </a:lnTo>
                <a:lnTo>
                  <a:pt x="9984" y="0"/>
                </a:lnTo>
                <a:lnTo>
                  <a:pt x="9984" y="43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596EE6-E622-9146-A0A1-3354674A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931" y="1931285"/>
            <a:ext cx="4870061" cy="2548695"/>
          </a:xfrm>
          <a:custGeom>
            <a:avLst/>
            <a:gdLst>
              <a:gd name="T0" fmla="*/ 9809 w 9810"/>
              <a:gd name="T1" fmla="*/ 7902 h 7903"/>
              <a:gd name="T2" fmla="*/ 9376 w 9810"/>
              <a:gd name="T3" fmla="*/ 7902 h 7903"/>
              <a:gd name="T4" fmla="*/ 9376 w 9810"/>
              <a:gd name="T5" fmla="*/ 432 h 7903"/>
              <a:gd name="T6" fmla="*/ 0 w 9810"/>
              <a:gd name="T7" fmla="*/ 432 h 7903"/>
              <a:gd name="T8" fmla="*/ 0 w 9810"/>
              <a:gd name="T9" fmla="*/ 0 h 7903"/>
              <a:gd name="T10" fmla="*/ 9809 w 9810"/>
              <a:gd name="T11" fmla="*/ 0 h 7903"/>
              <a:gd name="T12" fmla="*/ 9809 w 9810"/>
              <a:gd name="T13" fmla="*/ 7902 h 7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0" h="7903">
                <a:moveTo>
                  <a:pt x="9809" y="7902"/>
                </a:moveTo>
                <a:lnTo>
                  <a:pt x="9376" y="7902"/>
                </a:lnTo>
                <a:lnTo>
                  <a:pt x="9376" y="432"/>
                </a:lnTo>
                <a:lnTo>
                  <a:pt x="0" y="432"/>
                </a:lnTo>
                <a:lnTo>
                  <a:pt x="0" y="0"/>
                </a:lnTo>
                <a:lnTo>
                  <a:pt x="9809" y="0"/>
                </a:lnTo>
                <a:lnTo>
                  <a:pt x="9809" y="79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260309" y="2153536"/>
            <a:ext cx="5412878" cy="2541203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09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fficeArt object"/>
          <p:cNvSpPr/>
          <p:nvPr userDrawn="1"/>
        </p:nvSpPr>
        <p:spPr>
          <a:xfrm>
            <a:off x="4114800" y="2209800"/>
            <a:ext cx="380682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fficeArt object"/>
          <p:cNvSpPr/>
          <p:nvPr userDrawn="1"/>
        </p:nvSpPr>
        <p:spPr>
          <a:xfrm>
            <a:off x="3733800" y="2209800"/>
            <a:ext cx="385381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officeArt object"/>
          <p:cNvSpPr/>
          <p:nvPr userDrawn="1"/>
        </p:nvSpPr>
        <p:spPr>
          <a:xfrm>
            <a:off x="3941079" y="2209800"/>
            <a:ext cx="3320145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fficeArt object"/>
          <p:cNvSpPr/>
          <p:nvPr userDrawn="1"/>
        </p:nvSpPr>
        <p:spPr>
          <a:xfrm>
            <a:off x="3733800" y="2209800"/>
            <a:ext cx="3134360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19837" y="21600"/>
                </a:lnTo>
                <a:cubicBezTo>
                  <a:pt x="21022" y="18285"/>
                  <a:pt x="21600" y="14520"/>
                  <a:pt x="21571" y="10766"/>
                </a:cubicBezTo>
                <a:cubicBezTo>
                  <a:pt x="21541" y="7013"/>
                  <a:pt x="20905" y="3270"/>
                  <a:pt x="1966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 userDrawn="1"/>
        </p:nvSpPr>
        <p:spPr bwMode="auto">
          <a:xfrm>
            <a:off x="2019935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291982-9FA7-304D-8C9A-07017E4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92" y="1931285"/>
            <a:ext cx="5739009" cy="2902838"/>
          </a:xfrm>
          <a:custGeom>
            <a:avLst/>
            <a:gdLst>
              <a:gd name="T0" fmla="*/ 11563 w 11564"/>
              <a:gd name="T1" fmla="*/ 9000 h 9001"/>
              <a:gd name="T2" fmla="*/ 0 w 11564"/>
              <a:gd name="T3" fmla="*/ 9000 h 9001"/>
              <a:gd name="T4" fmla="*/ 0 w 11564"/>
              <a:gd name="T5" fmla="*/ 0 h 9001"/>
              <a:gd name="T6" fmla="*/ 11563 w 11564"/>
              <a:gd name="T7" fmla="*/ 0 h 9001"/>
              <a:gd name="T8" fmla="*/ 11563 w 11564"/>
              <a:gd name="T9" fmla="*/ 9000 h 9001"/>
              <a:gd name="T10" fmla="*/ 433 w 11564"/>
              <a:gd name="T11" fmla="*/ 8568 h 9001"/>
              <a:gd name="T12" fmla="*/ 11130 w 11564"/>
              <a:gd name="T13" fmla="*/ 8568 h 9001"/>
              <a:gd name="T14" fmla="*/ 11130 w 11564"/>
              <a:gd name="T15" fmla="*/ 432 h 9001"/>
              <a:gd name="T16" fmla="*/ 433 w 11564"/>
              <a:gd name="T17" fmla="*/ 432 h 9001"/>
              <a:gd name="T18" fmla="*/ 433 w 11564"/>
              <a:gd name="T19" fmla="*/ 8568 h 9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64" h="9001">
                <a:moveTo>
                  <a:pt x="11563" y="9000"/>
                </a:moveTo>
                <a:lnTo>
                  <a:pt x="0" y="9000"/>
                </a:lnTo>
                <a:lnTo>
                  <a:pt x="0" y="0"/>
                </a:lnTo>
                <a:lnTo>
                  <a:pt x="11563" y="0"/>
                </a:lnTo>
                <a:lnTo>
                  <a:pt x="11563" y="9000"/>
                </a:lnTo>
                <a:close/>
                <a:moveTo>
                  <a:pt x="433" y="8568"/>
                </a:moveTo>
                <a:lnTo>
                  <a:pt x="11130" y="8568"/>
                </a:lnTo>
                <a:lnTo>
                  <a:pt x="11130" y="432"/>
                </a:lnTo>
                <a:lnTo>
                  <a:pt x="433" y="432"/>
                </a:lnTo>
                <a:lnTo>
                  <a:pt x="433" y="8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D32472B-1FE3-CF40-96AE-D103D86C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336" y="1538740"/>
            <a:ext cx="7074172" cy="4071938"/>
          </a:xfrm>
          <a:custGeom>
            <a:avLst/>
            <a:gdLst>
              <a:gd name="T0" fmla="*/ 13993 w 14251"/>
              <a:gd name="T1" fmla="*/ 549 h 12626"/>
              <a:gd name="T2" fmla="*/ 13969 w 14251"/>
              <a:gd name="T3" fmla="*/ 339 h 12626"/>
              <a:gd name="T4" fmla="*/ 13665 w 14251"/>
              <a:gd name="T5" fmla="*/ 280 h 12626"/>
              <a:gd name="T6" fmla="*/ 10158 w 14251"/>
              <a:gd name="T7" fmla="*/ 93 h 12626"/>
              <a:gd name="T8" fmla="*/ 2290 w 14251"/>
              <a:gd name="T9" fmla="*/ 1835 h 12626"/>
              <a:gd name="T10" fmla="*/ 946 w 14251"/>
              <a:gd name="T11" fmla="*/ 3975 h 12626"/>
              <a:gd name="T12" fmla="*/ 1028 w 14251"/>
              <a:gd name="T13" fmla="*/ 5600 h 12626"/>
              <a:gd name="T14" fmla="*/ 607 w 14251"/>
              <a:gd name="T15" fmla="*/ 6288 h 12626"/>
              <a:gd name="T16" fmla="*/ 607 w 14251"/>
              <a:gd name="T17" fmla="*/ 6581 h 12626"/>
              <a:gd name="T18" fmla="*/ 338 w 14251"/>
              <a:gd name="T19" fmla="*/ 6698 h 12626"/>
              <a:gd name="T20" fmla="*/ 618 w 14251"/>
              <a:gd name="T21" fmla="*/ 7563 h 12626"/>
              <a:gd name="T22" fmla="*/ 584 w 14251"/>
              <a:gd name="T23" fmla="*/ 8252 h 12626"/>
              <a:gd name="T24" fmla="*/ 1156 w 14251"/>
              <a:gd name="T25" fmla="*/ 8252 h 12626"/>
              <a:gd name="T26" fmla="*/ 1215 w 14251"/>
              <a:gd name="T27" fmla="*/ 9714 h 12626"/>
              <a:gd name="T28" fmla="*/ 1390 w 14251"/>
              <a:gd name="T29" fmla="*/ 10076 h 12626"/>
              <a:gd name="T30" fmla="*/ 1367 w 14251"/>
              <a:gd name="T31" fmla="*/ 10602 h 12626"/>
              <a:gd name="T32" fmla="*/ 1016 w 14251"/>
              <a:gd name="T33" fmla="*/ 11608 h 12626"/>
              <a:gd name="T34" fmla="*/ 1098 w 14251"/>
              <a:gd name="T35" fmla="*/ 12251 h 12626"/>
              <a:gd name="T36" fmla="*/ 4219 w 14251"/>
              <a:gd name="T37" fmla="*/ 11526 h 12626"/>
              <a:gd name="T38" fmla="*/ 4780 w 14251"/>
              <a:gd name="T39" fmla="*/ 11912 h 12626"/>
              <a:gd name="T40" fmla="*/ 6008 w 14251"/>
              <a:gd name="T41" fmla="*/ 11619 h 12626"/>
              <a:gd name="T42" fmla="*/ 9457 w 14251"/>
              <a:gd name="T43" fmla="*/ 10579 h 12626"/>
              <a:gd name="T44" fmla="*/ 11257 w 14251"/>
              <a:gd name="T45" fmla="*/ 9655 h 12626"/>
              <a:gd name="T46" fmla="*/ 12578 w 14251"/>
              <a:gd name="T47" fmla="*/ 8241 h 12626"/>
              <a:gd name="T48" fmla="*/ 12508 w 14251"/>
              <a:gd name="T49" fmla="*/ 4805 h 12626"/>
              <a:gd name="T50" fmla="*/ 12976 w 14251"/>
              <a:gd name="T51" fmla="*/ 3928 h 12626"/>
              <a:gd name="T52" fmla="*/ 13303 w 14251"/>
              <a:gd name="T53" fmla="*/ 2981 h 12626"/>
              <a:gd name="T54" fmla="*/ 13829 w 14251"/>
              <a:gd name="T55" fmla="*/ 2338 h 12626"/>
              <a:gd name="T56" fmla="*/ 13888 w 14251"/>
              <a:gd name="T57" fmla="*/ 1835 h 12626"/>
              <a:gd name="T58" fmla="*/ 13642 w 14251"/>
              <a:gd name="T59" fmla="*/ 1637 h 12626"/>
              <a:gd name="T60" fmla="*/ 13806 w 14251"/>
              <a:gd name="T61" fmla="*/ 935 h 12626"/>
              <a:gd name="T62" fmla="*/ 13993 w 14251"/>
              <a:gd name="T63" fmla="*/ 549 h 1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51" h="12626">
                <a:moveTo>
                  <a:pt x="13993" y="549"/>
                </a:moveTo>
                <a:lnTo>
                  <a:pt x="13993" y="549"/>
                </a:lnTo>
                <a:cubicBezTo>
                  <a:pt x="13969" y="584"/>
                  <a:pt x="13946" y="374"/>
                  <a:pt x="13899" y="362"/>
                </a:cubicBezTo>
                <a:cubicBezTo>
                  <a:pt x="13923" y="350"/>
                  <a:pt x="13946" y="350"/>
                  <a:pt x="13969" y="339"/>
                </a:cubicBezTo>
                <a:cubicBezTo>
                  <a:pt x="13969" y="339"/>
                  <a:pt x="13969" y="339"/>
                  <a:pt x="13981" y="327"/>
                </a:cubicBezTo>
                <a:cubicBezTo>
                  <a:pt x="13899" y="292"/>
                  <a:pt x="13747" y="269"/>
                  <a:pt x="13665" y="280"/>
                </a:cubicBezTo>
                <a:cubicBezTo>
                  <a:pt x="13490" y="269"/>
                  <a:pt x="13128" y="339"/>
                  <a:pt x="12964" y="198"/>
                </a:cubicBezTo>
                <a:cubicBezTo>
                  <a:pt x="12087" y="0"/>
                  <a:pt x="11035" y="70"/>
                  <a:pt x="10158" y="93"/>
                </a:cubicBezTo>
                <a:cubicBezTo>
                  <a:pt x="9176" y="129"/>
                  <a:pt x="8112" y="257"/>
                  <a:pt x="7142" y="409"/>
                </a:cubicBezTo>
                <a:cubicBezTo>
                  <a:pt x="5435" y="690"/>
                  <a:pt x="3857" y="1181"/>
                  <a:pt x="2290" y="1835"/>
                </a:cubicBezTo>
                <a:cubicBezTo>
                  <a:pt x="1881" y="2011"/>
                  <a:pt x="958" y="2139"/>
                  <a:pt x="1016" y="2619"/>
                </a:cubicBezTo>
                <a:cubicBezTo>
                  <a:pt x="805" y="2478"/>
                  <a:pt x="852" y="4057"/>
                  <a:pt x="946" y="3975"/>
                </a:cubicBezTo>
                <a:cubicBezTo>
                  <a:pt x="548" y="4068"/>
                  <a:pt x="408" y="4688"/>
                  <a:pt x="665" y="5015"/>
                </a:cubicBezTo>
                <a:cubicBezTo>
                  <a:pt x="782" y="5179"/>
                  <a:pt x="1437" y="5167"/>
                  <a:pt x="1028" y="5600"/>
                </a:cubicBezTo>
                <a:cubicBezTo>
                  <a:pt x="724" y="5389"/>
                  <a:pt x="1168" y="5623"/>
                  <a:pt x="1156" y="5623"/>
                </a:cubicBezTo>
                <a:cubicBezTo>
                  <a:pt x="1145" y="5914"/>
                  <a:pt x="618" y="6125"/>
                  <a:pt x="607" y="6288"/>
                </a:cubicBezTo>
                <a:cubicBezTo>
                  <a:pt x="607" y="6300"/>
                  <a:pt x="712" y="6300"/>
                  <a:pt x="724" y="6300"/>
                </a:cubicBezTo>
                <a:cubicBezTo>
                  <a:pt x="700" y="6335"/>
                  <a:pt x="455" y="6546"/>
                  <a:pt x="607" y="6581"/>
                </a:cubicBezTo>
                <a:cubicBezTo>
                  <a:pt x="502" y="6639"/>
                  <a:pt x="397" y="6616"/>
                  <a:pt x="268" y="6674"/>
                </a:cubicBezTo>
                <a:cubicBezTo>
                  <a:pt x="268" y="6698"/>
                  <a:pt x="315" y="6709"/>
                  <a:pt x="338" y="6698"/>
                </a:cubicBezTo>
                <a:cubicBezTo>
                  <a:pt x="0" y="7130"/>
                  <a:pt x="642" y="7411"/>
                  <a:pt x="630" y="7563"/>
                </a:cubicBezTo>
                <a:cubicBezTo>
                  <a:pt x="630" y="7563"/>
                  <a:pt x="630" y="7563"/>
                  <a:pt x="618" y="7563"/>
                </a:cubicBezTo>
                <a:cubicBezTo>
                  <a:pt x="502" y="7528"/>
                  <a:pt x="408" y="7855"/>
                  <a:pt x="431" y="7925"/>
                </a:cubicBezTo>
                <a:cubicBezTo>
                  <a:pt x="478" y="8065"/>
                  <a:pt x="431" y="8147"/>
                  <a:pt x="584" y="8252"/>
                </a:cubicBezTo>
                <a:cubicBezTo>
                  <a:pt x="724" y="8358"/>
                  <a:pt x="946" y="8229"/>
                  <a:pt x="946" y="8229"/>
                </a:cubicBezTo>
                <a:cubicBezTo>
                  <a:pt x="1004" y="8264"/>
                  <a:pt x="1098" y="8206"/>
                  <a:pt x="1156" y="8252"/>
                </a:cubicBezTo>
                <a:cubicBezTo>
                  <a:pt x="1320" y="8381"/>
                  <a:pt x="1238" y="8837"/>
                  <a:pt x="1238" y="9001"/>
                </a:cubicBezTo>
                <a:cubicBezTo>
                  <a:pt x="1226" y="9223"/>
                  <a:pt x="1180" y="9503"/>
                  <a:pt x="1215" y="9714"/>
                </a:cubicBezTo>
                <a:cubicBezTo>
                  <a:pt x="1238" y="9901"/>
                  <a:pt x="1484" y="9854"/>
                  <a:pt x="1273" y="10053"/>
                </a:cubicBezTo>
                <a:cubicBezTo>
                  <a:pt x="1297" y="10088"/>
                  <a:pt x="1367" y="10088"/>
                  <a:pt x="1390" y="10076"/>
                </a:cubicBezTo>
                <a:cubicBezTo>
                  <a:pt x="1355" y="10170"/>
                  <a:pt x="1297" y="10357"/>
                  <a:pt x="1320" y="10357"/>
                </a:cubicBezTo>
                <a:cubicBezTo>
                  <a:pt x="1308" y="10462"/>
                  <a:pt x="1320" y="10567"/>
                  <a:pt x="1367" y="10602"/>
                </a:cubicBezTo>
                <a:cubicBezTo>
                  <a:pt x="2395" y="10708"/>
                  <a:pt x="946" y="11374"/>
                  <a:pt x="1180" y="11538"/>
                </a:cubicBezTo>
                <a:cubicBezTo>
                  <a:pt x="1180" y="11538"/>
                  <a:pt x="1016" y="11596"/>
                  <a:pt x="1016" y="11608"/>
                </a:cubicBezTo>
                <a:cubicBezTo>
                  <a:pt x="1016" y="11725"/>
                  <a:pt x="922" y="12005"/>
                  <a:pt x="852" y="12216"/>
                </a:cubicBezTo>
                <a:cubicBezTo>
                  <a:pt x="817" y="12216"/>
                  <a:pt x="1098" y="12251"/>
                  <a:pt x="1098" y="12251"/>
                </a:cubicBezTo>
                <a:cubicBezTo>
                  <a:pt x="1098" y="12251"/>
                  <a:pt x="969" y="12356"/>
                  <a:pt x="981" y="12356"/>
                </a:cubicBezTo>
                <a:cubicBezTo>
                  <a:pt x="1063" y="12625"/>
                  <a:pt x="3962" y="11549"/>
                  <a:pt x="4219" y="11526"/>
                </a:cubicBezTo>
                <a:cubicBezTo>
                  <a:pt x="4488" y="11503"/>
                  <a:pt x="4734" y="11526"/>
                  <a:pt x="4512" y="11853"/>
                </a:cubicBezTo>
                <a:cubicBezTo>
                  <a:pt x="4546" y="11947"/>
                  <a:pt x="4710" y="11935"/>
                  <a:pt x="4780" y="11912"/>
                </a:cubicBezTo>
                <a:cubicBezTo>
                  <a:pt x="4628" y="12064"/>
                  <a:pt x="5377" y="11806"/>
                  <a:pt x="5505" y="11760"/>
                </a:cubicBezTo>
                <a:cubicBezTo>
                  <a:pt x="5669" y="11701"/>
                  <a:pt x="5833" y="11654"/>
                  <a:pt x="6008" y="11619"/>
                </a:cubicBezTo>
                <a:cubicBezTo>
                  <a:pt x="6405" y="11514"/>
                  <a:pt x="6838" y="11409"/>
                  <a:pt x="7236" y="11292"/>
                </a:cubicBezTo>
                <a:cubicBezTo>
                  <a:pt x="7960" y="11070"/>
                  <a:pt x="8732" y="10871"/>
                  <a:pt x="9457" y="10579"/>
                </a:cubicBezTo>
                <a:cubicBezTo>
                  <a:pt x="9866" y="10415"/>
                  <a:pt x="10275" y="10158"/>
                  <a:pt x="10626" y="9971"/>
                </a:cubicBezTo>
                <a:cubicBezTo>
                  <a:pt x="10813" y="9866"/>
                  <a:pt x="11105" y="9807"/>
                  <a:pt x="11257" y="9655"/>
                </a:cubicBezTo>
                <a:cubicBezTo>
                  <a:pt x="11444" y="9468"/>
                  <a:pt x="11409" y="9363"/>
                  <a:pt x="11503" y="9176"/>
                </a:cubicBezTo>
                <a:cubicBezTo>
                  <a:pt x="11830" y="8521"/>
                  <a:pt x="12099" y="8638"/>
                  <a:pt x="12578" y="8241"/>
                </a:cubicBezTo>
                <a:cubicBezTo>
                  <a:pt x="12917" y="7949"/>
                  <a:pt x="12917" y="7060"/>
                  <a:pt x="12894" y="6546"/>
                </a:cubicBezTo>
                <a:cubicBezTo>
                  <a:pt x="12870" y="6054"/>
                  <a:pt x="13151" y="4863"/>
                  <a:pt x="12508" y="4805"/>
                </a:cubicBezTo>
                <a:cubicBezTo>
                  <a:pt x="12555" y="4746"/>
                  <a:pt x="12613" y="4711"/>
                  <a:pt x="12695" y="4699"/>
                </a:cubicBezTo>
                <a:cubicBezTo>
                  <a:pt x="12251" y="4360"/>
                  <a:pt x="12859" y="4115"/>
                  <a:pt x="12976" y="3928"/>
                </a:cubicBezTo>
                <a:cubicBezTo>
                  <a:pt x="13151" y="3647"/>
                  <a:pt x="12987" y="3180"/>
                  <a:pt x="13408" y="3039"/>
                </a:cubicBezTo>
                <a:cubicBezTo>
                  <a:pt x="13385" y="3004"/>
                  <a:pt x="13280" y="3051"/>
                  <a:pt x="13303" y="2981"/>
                </a:cubicBezTo>
                <a:cubicBezTo>
                  <a:pt x="13478" y="2899"/>
                  <a:pt x="13467" y="2548"/>
                  <a:pt x="13397" y="2583"/>
                </a:cubicBezTo>
                <a:cubicBezTo>
                  <a:pt x="13397" y="2595"/>
                  <a:pt x="13782" y="2443"/>
                  <a:pt x="13829" y="2338"/>
                </a:cubicBezTo>
                <a:cubicBezTo>
                  <a:pt x="13969" y="2034"/>
                  <a:pt x="13677" y="1952"/>
                  <a:pt x="13677" y="1835"/>
                </a:cubicBezTo>
                <a:cubicBezTo>
                  <a:pt x="13747" y="1835"/>
                  <a:pt x="13829" y="1859"/>
                  <a:pt x="13888" y="1835"/>
                </a:cubicBezTo>
                <a:cubicBezTo>
                  <a:pt x="13899" y="1753"/>
                  <a:pt x="13665" y="1706"/>
                  <a:pt x="13654" y="1706"/>
                </a:cubicBezTo>
                <a:cubicBezTo>
                  <a:pt x="13771" y="1695"/>
                  <a:pt x="13771" y="1672"/>
                  <a:pt x="13642" y="1637"/>
                </a:cubicBezTo>
                <a:cubicBezTo>
                  <a:pt x="13981" y="1508"/>
                  <a:pt x="13876" y="1683"/>
                  <a:pt x="13759" y="1508"/>
                </a:cubicBezTo>
                <a:cubicBezTo>
                  <a:pt x="13794" y="1239"/>
                  <a:pt x="14250" y="1122"/>
                  <a:pt x="13806" y="935"/>
                </a:cubicBezTo>
                <a:cubicBezTo>
                  <a:pt x="13806" y="923"/>
                  <a:pt x="13806" y="912"/>
                  <a:pt x="13806" y="888"/>
                </a:cubicBezTo>
                <a:cubicBezTo>
                  <a:pt x="13841" y="865"/>
                  <a:pt x="14005" y="549"/>
                  <a:pt x="13993" y="549"/>
                </a:cubicBezTo>
              </a:path>
            </a:pathLst>
          </a:custGeom>
          <a:solidFill>
            <a:srgbClr val="8189AD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ACA0F77-EEF6-2B40-9E40-F920A26F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09" y="4694740"/>
            <a:ext cx="4955422" cy="139382"/>
          </a:xfrm>
          <a:custGeom>
            <a:avLst/>
            <a:gdLst>
              <a:gd name="T0" fmla="*/ 9984 w 9985"/>
              <a:gd name="T1" fmla="*/ 432 h 433"/>
              <a:gd name="T2" fmla="*/ 0 w 9985"/>
              <a:gd name="T3" fmla="*/ 432 h 433"/>
              <a:gd name="T4" fmla="*/ 0 w 9985"/>
              <a:gd name="T5" fmla="*/ 0 h 433"/>
              <a:gd name="T6" fmla="*/ 9984 w 9985"/>
              <a:gd name="T7" fmla="*/ 0 h 433"/>
              <a:gd name="T8" fmla="*/ 9984 w 9985"/>
              <a:gd name="T9" fmla="*/ 43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5" h="433">
                <a:moveTo>
                  <a:pt x="9984" y="432"/>
                </a:moveTo>
                <a:lnTo>
                  <a:pt x="0" y="432"/>
                </a:lnTo>
                <a:lnTo>
                  <a:pt x="0" y="0"/>
                </a:lnTo>
                <a:lnTo>
                  <a:pt x="9984" y="0"/>
                </a:lnTo>
                <a:lnTo>
                  <a:pt x="9984" y="43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596EE6-E622-9146-A0A1-3354674A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931" y="1931285"/>
            <a:ext cx="4870061" cy="2548695"/>
          </a:xfrm>
          <a:custGeom>
            <a:avLst/>
            <a:gdLst>
              <a:gd name="T0" fmla="*/ 9809 w 9810"/>
              <a:gd name="T1" fmla="*/ 7902 h 7903"/>
              <a:gd name="T2" fmla="*/ 9376 w 9810"/>
              <a:gd name="T3" fmla="*/ 7902 h 7903"/>
              <a:gd name="T4" fmla="*/ 9376 w 9810"/>
              <a:gd name="T5" fmla="*/ 432 h 7903"/>
              <a:gd name="T6" fmla="*/ 0 w 9810"/>
              <a:gd name="T7" fmla="*/ 432 h 7903"/>
              <a:gd name="T8" fmla="*/ 0 w 9810"/>
              <a:gd name="T9" fmla="*/ 0 h 7903"/>
              <a:gd name="T10" fmla="*/ 9809 w 9810"/>
              <a:gd name="T11" fmla="*/ 0 h 7903"/>
              <a:gd name="T12" fmla="*/ 9809 w 9810"/>
              <a:gd name="T13" fmla="*/ 7902 h 7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0" h="7903">
                <a:moveTo>
                  <a:pt x="9809" y="7902"/>
                </a:moveTo>
                <a:lnTo>
                  <a:pt x="9376" y="7902"/>
                </a:lnTo>
                <a:lnTo>
                  <a:pt x="9376" y="432"/>
                </a:lnTo>
                <a:lnTo>
                  <a:pt x="0" y="432"/>
                </a:lnTo>
                <a:lnTo>
                  <a:pt x="0" y="0"/>
                </a:lnTo>
                <a:lnTo>
                  <a:pt x="9809" y="0"/>
                </a:lnTo>
                <a:lnTo>
                  <a:pt x="9809" y="79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3260309" y="2153536"/>
            <a:ext cx="5412878" cy="2541203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7294"/>
            <a:ext cx="5181600" cy="4507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7294"/>
            <a:ext cx="5181600" cy="4507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701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5150"/>
            <a:ext cx="10515600" cy="473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6" r:id="rId5"/>
    <p:sldLayoutId id="2147483662" r:id="rId6"/>
    <p:sldLayoutId id="2147483652" r:id="rId7"/>
    <p:sldLayoutId id="2147483654" r:id="rId8"/>
    <p:sldLayoutId id="2147483655" r:id="rId9"/>
    <p:sldLayoutId id="2147483656" r:id="rId10"/>
    <p:sldLayoutId id="2147483658" r:id="rId11"/>
    <p:sldLayoutId id="2147483661" r:id="rId12"/>
    <p:sldLayoutId id="2147483660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spc="0">
          <a:ln w="0"/>
          <a:solidFill>
            <a:srgbClr val="002060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C1yk5wNlUI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sfx4piWQ2E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M1j9NMHEh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fOkpN7YgU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607F8-37F6-6A4E-91F5-F59B225B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955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3295" y="1267698"/>
            <a:ext cx="4213012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FIU Health Quiz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914400" y="3124200"/>
            <a:ext cx="10947420" cy="4592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1. How many medical specialty practices exist within FIU Health?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C0CA4E-7379-4C32-A00A-982D028B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3295" y="1267698"/>
            <a:ext cx="4213012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FIU Health Quiz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1752600" y="3274572"/>
            <a:ext cx="9242274" cy="4592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2.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Name at least four of the seven specialty practices.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A6382-00FC-46B4-BF9C-8335AB20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3295" y="1267698"/>
            <a:ext cx="4213012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FIU Health Quiz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1757865" y="3350772"/>
            <a:ext cx="8523872" cy="4592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3. Name three staff members shown in the video.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7547C-25A4-4AEA-A575-5D736FD1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Coach </a:t>
            </a:r>
          </a:p>
          <a:p>
            <a:r>
              <a:rPr lang="en-US" dirty="0"/>
              <a:t>Jeremy Ballard</a:t>
            </a:r>
          </a:p>
        </p:txBody>
      </p:sp>
    </p:spTree>
    <p:extLst>
      <p:ext uri="{BB962C8B-B14F-4D97-AF65-F5344CB8AC3E}">
        <p14:creationId xmlns:p14="http://schemas.microsoft.com/office/powerpoint/2010/main" val="1417371316"/>
      </p:ext>
    </p:extLst>
  </p:cSld>
  <p:clrMapOvr>
    <a:masterClrMapping/>
  </p:clrMapOvr>
  <p:transition spd="slow"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8485C36-8677-4443-88BF-C99B38C592F9" descr="image1.jpeg">
            <a:extLst>
              <a:ext uri="{FF2B5EF4-FFF2-40B4-BE49-F238E27FC236}">
                <a16:creationId xmlns:a16="http://schemas.microsoft.com/office/drawing/2014/main" id="{B7FDE54F-8E12-456A-A3C6-FE25201D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9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000" dirty="0"/>
              <a:t>HWCOM Department Spotlight</a:t>
            </a:r>
          </a:p>
        </p:txBody>
      </p:sp>
    </p:spTree>
    <p:extLst>
      <p:ext uri="{BB962C8B-B14F-4D97-AF65-F5344CB8AC3E}">
        <p14:creationId xmlns:p14="http://schemas.microsoft.com/office/powerpoint/2010/main" val="1270655551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90" y="-176605"/>
            <a:ext cx="7937512" cy="4311435"/>
          </a:xfrm>
          <a:prstGeom prst="rect">
            <a:avLst/>
          </a:prstGeom>
        </p:spPr>
      </p:pic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069" y="1979112"/>
            <a:ext cx="7604133" cy="5509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OSA Enrollment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Management Team</a:t>
            </a:r>
          </a:p>
        </p:txBody>
      </p:sp>
      <p:pic>
        <p:nvPicPr>
          <p:cNvPr id="2" name="Online Media 1" title="HR: Enrollment Management Team Departmental Spotlight">
            <a:hlinkClick r:id="" action="ppaction://media"/>
            <a:extLst>
              <a:ext uri="{FF2B5EF4-FFF2-40B4-BE49-F238E27FC236}">
                <a16:creationId xmlns:a16="http://schemas.microsoft.com/office/drawing/2014/main" id="{B59D1C84-8219-4D67-A084-CFF90D289E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09135" y="2634642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761" y="1267698"/>
            <a:ext cx="9178090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Enrollment Management Team Quiz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304800" y="3199386"/>
            <a:ext cx="11430000" cy="803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lnSpc>
                <a:spcPct val="70000"/>
              </a:lnSpc>
              <a:buAutoNum type="arabicPeriod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What are the component parts of the Enrollment </a:t>
            </a:r>
          </a:p>
          <a:p>
            <a:pPr algn="ctr">
              <a:lnSpc>
                <a:spcPct val="70000"/>
              </a:lnSpc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Management Team?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75C4B-D558-413F-9DC9-D479B714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1066800" y="3417140"/>
            <a:ext cx="10534294" cy="4592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2.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Which team was pictured were 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all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wearing FIU Logo Shirts?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6F96F-E5A2-490E-9BE8-FFA78C7B13AD}"/>
              </a:ext>
            </a:extLst>
          </p:cNvPr>
          <p:cNvSpPr/>
          <p:nvPr/>
        </p:nvSpPr>
        <p:spPr>
          <a:xfrm>
            <a:off x="1506954" y="1295400"/>
            <a:ext cx="9178090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Enrollment Management Team Quiz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552F4-CB16-420B-A9D1-B09445A8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1155386" y="3292092"/>
            <a:ext cx="9614214" cy="803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3. What was the highest amount donated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on the checks pictured in the video?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D7DC9-118A-462F-B50C-5840E1303E72}"/>
              </a:ext>
            </a:extLst>
          </p:cNvPr>
          <p:cNvSpPr/>
          <p:nvPr/>
        </p:nvSpPr>
        <p:spPr>
          <a:xfrm>
            <a:off x="946160" y="1283948"/>
            <a:ext cx="10299679" cy="7114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Enrollment Management Team Quiz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38FD1-C9B9-4D5B-82AE-331CBEA1A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396718"/>
            <a:ext cx="10515600" cy="70175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6" name="Content Placeholder 19"/>
          <p:cNvSpPr>
            <a:spLocks noGrp="1"/>
          </p:cNvSpPr>
          <p:nvPr>
            <p:ph sz="half" idx="1"/>
          </p:nvPr>
        </p:nvSpPr>
        <p:spPr>
          <a:xfrm>
            <a:off x="851646" y="1214368"/>
            <a:ext cx="6006354" cy="455605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Committee Members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Message from the Dean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I Love HWCOM!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HWCOM Department Spotlight 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Guest Speaker 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HWCOM Department Spotlight Continued 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Open Forum 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Activity</a:t>
            </a:r>
          </a:p>
        </p:txBody>
      </p:sp>
      <p:pic>
        <p:nvPicPr>
          <p:cNvPr id="1028" name="Picture 4" descr="Image result for flower graphic images">
            <a:extLst>
              <a:ext uri="{FF2B5EF4-FFF2-40B4-BE49-F238E27FC236}">
                <a16:creationId xmlns:a16="http://schemas.microsoft.com/office/drawing/2014/main" id="{70EE821E-A0FB-4C51-95EF-BA59A110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27" y="3810000"/>
            <a:ext cx="3081027" cy="21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1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90" y="-176605"/>
            <a:ext cx="7937512" cy="4311435"/>
          </a:xfrm>
          <a:prstGeom prst="rect">
            <a:avLst/>
          </a:prstGeom>
        </p:spPr>
      </p:pic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488208"/>
            <a:ext cx="4224105" cy="9818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Development Team</a:t>
            </a:r>
          </a:p>
        </p:txBody>
      </p:sp>
      <p:pic>
        <p:nvPicPr>
          <p:cNvPr id="2" name="Online Media 1" title="HR: Development Team  Departmental Spotlight">
            <a:hlinkClick r:id="" action="ppaction://media"/>
            <a:extLst>
              <a:ext uri="{FF2B5EF4-FFF2-40B4-BE49-F238E27FC236}">
                <a16:creationId xmlns:a16="http://schemas.microsoft.com/office/drawing/2014/main" id="{601B2B84-C28B-4FB4-939C-8BD8BE6D1A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00400" y="2470015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51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1610" y="1267698"/>
            <a:ext cx="6296404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Development Team Quiz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2286000" y="3124200"/>
            <a:ext cx="7620000" cy="803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lnSpc>
                <a:spcPct val="70000"/>
              </a:lnSpc>
              <a:buAutoNum type="arabicPeriod"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What is the name of the largest </a:t>
            </a:r>
          </a:p>
          <a:p>
            <a:pPr algn="ctr">
              <a:lnSpc>
                <a:spcPct val="70000"/>
              </a:lnSpc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fundraising event for HWCOM?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8561A-E949-44F8-A5A8-91FFDF64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2514600" y="3200400"/>
            <a:ext cx="7663508" cy="8039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2.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What was the amount raised at last year’s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Sapphire Celebration?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6F96F-E5A2-490E-9BE8-FFA78C7B13AD}"/>
              </a:ext>
            </a:extLst>
          </p:cNvPr>
          <p:cNvSpPr/>
          <p:nvPr/>
        </p:nvSpPr>
        <p:spPr>
          <a:xfrm>
            <a:off x="2947803" y="1295400"/>
            <a:ext cx="6296404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Development Team Quiz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771B6-3F4D-45D2-A2A2-D1053489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8D795-B6A1-460F-B07E-5B8118052F24}"/>
              </a:ext>
            </a:extLst>
          </p:cNvPr>
          <p:cNvSpPr/>
          <p:nvPr/>
        </p:nvSpPr>
        <p:spPr>
          <a:xfrm>
            <a:off x="2743200" y="3182364"/>
            <a:ext cx="7061998" cy="4592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3. What is the goal of Ignite?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D7DC9-118A-462F-B50C-5840E1303E72}"/>
              </a:ext>
            </a:extLst>
          </p:cNvPr>
          <p:cNvSpPr/>
          <p:nvPr/>
        </p:nvSpPr>
        <p:spPr>
          <a:xfrm>
            <a:off x="2947803" y="1283948"/>
            <a:ext cx="6296404" cy="6426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Development Team Quiz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96419-5349-4A54-A869-D5DDC1445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23" y="4253139"/>
            <a:ext cx="179655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Forum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D75AF-FFF2-A04C-AF2E-E951A0CD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2133600" cy="2133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829E4-30AC-794C-9C1D-76B7CD52A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400" y="2590800"/>
            <a:ext cx="2133600" cy="2133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457597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745C8-732A-8C4C-AD54-EB574EE52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53536"/>
            <a:ext cx="2120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41163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3679676859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Committee Members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430542"/>
              </p:ext>
            </p:extLst>
          </p:nvPr>
        </p:nvGraphicFramePr>
        <p:xfrm>
          <a:off x="381000" y="1235150"/>
          <a:ext cx="9753601" cy="473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0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Message from </a:t>
            </a:r>
          </a:p>
          <a:p>
            <a:r>
              <a:rPr lang="en-US" dirty="0"/>
              <a:t>the Dean</a:t>
            </a:r>
          </a:p>
        </p:txBody>
      </p:sp>
    </p:spTree>
    <p:extLst>
      <p:ext uri="{BB962C8B-B14F-4D97-AF65-F5344CB8AC3E}">
        <p14:creationId xmlns:p14="http://schemas.microsoft.com/office/powerpoint/2010/main" val="2024229742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42D48-23FE-CD41-BC77-32FC59D10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 Love HWCOM!</a:t>
            </a:r>
          </a:p>
        </p:txBody>
      </p:sp>
    </p:spTree>
    <p:extLst>
      <p:ext uri="{BB962C8B-B14F-4D97-AF65-F5344CB8AC3E}">
        <p14:creationId xmlns:p14="http://schemas.microsoft.com/office/powerpoint/2010/main" val="11879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90" y="-176605"/>
            <a:ext cx="7937512" cy="4311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2168D8-8B09-4E16-B9AD-EC8FAFC5535B}"/>
              </a:ext>
            </a:extLst>
          </p:cNvPr>
          <p:cNvSpPr/>
          <p:nvPr/>
        </p:nvSpPr>
        <p:spPr>
          <a:xfrm>
            <a:off x="3691696" y="1623405"/>
            <a:ext cx="4656211" cy="7114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 Love HWCOM!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Online Media 1" title="Motivational Video">
            <a:hlinkClick r:id="" action="ppaction://media"/>
            <a:extLst>
              <a:ext uri="{FF2B5EF4-FFF2-40B4-BE49-F238E27FC236}">
                <a16:creationId xmlns:a16="http://schemas.microsoft.com/office/drawing/2014/main" id="{EA02C3C9-319F-4F99-B689-020B013E97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68409" y="2667000"/>
            <a:ext cx="48006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HWCOM Department Spotlight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97568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90" y="-176605"/>
            <a:ext cx="7937512" cy="4311435"/>
          </a:xfrm>
          <a:prstGeom prst="rect">
            <a:avLst/>
          </a:prstGeom>
        </p:spPr>
      </p:pic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DD670-8489-412F-89DA-FF1559F953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0950" y="1623405"/>
            <a:ext cx="3297699" cy="7114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FIU Health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Online Media 1" title="FIU Health   Departmental Spotlight">
            <a:hlinkClick r:id="" action="ppaction://media"/>
            <a:extLst>
              <a:ext uri="{FF2B5EF4-FFF2-40B4-BE49-F238E27FC236}">
                <a16:creationId xmlns:a16="http://schemas.microsoft.com/office/drawing/2014/main" id="{2E6AC76D-9891-455D-9FFE-1DB114A3FC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52800" y="2375948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10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theme" id="{1C243452-2EF9-6444-A00C-B817D0EC0D90}" vid="{22830645-7E26-724B-92B9-0F8323E1F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8684</TotalTime>
  <Words>428</Words>
  <Application>Microsoft Office PowerPoint</Application>
  <PresentationFormat>Widescreen</PresentationFormat>
  <Paragraphs>110</Paragraphs>
  <Slides>25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Defaulttheme</vt:lpstr>
      <vt:lpstr>June 2019</vt:lpstr>
      <vt:lpstr>Agenda</vt:lpstr>
      <vt:lpstr>PowerPoint Presentation</vt:lpstr>
      <vt:lpstr>Committee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Herbert Wertheim College of Medicine Administrative and Staff Assembly</dc:title>
  <dc:creator>Michelle Perez (COM)</dc:creator>
  <cp:lastModifiedBy>Yasmira Lopez</cp:lastModifiedBy>
  <cp:revision>259</cp:revision>
  <cp:lastPrinted>2019-06-11T11:21:29Z</cp:lastPrinted>
  <dcterms:created xsi:type="dcterms:W3CDTF">2017-11-20T14:40:55Z</dcterms:created>
  <dcterms:modified xsi:type="dcterms:W3CDTF">2019-06-20T14:54:25Z</dcterms:modified>
</cp:coreProperties>
</file>